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9" r:id="rId3"/>
    <p:sldId id="282" r:id="rId4"/>
    <p:sldId id="283" r:id="rId5"/>
    <p:sldId id="281" r:id="rId6"/>
    <p:sldId id="271" r:id="rId7"/>
    <p:sldId id="267" r:id="rId8"/>
    <p:sldId id="273" r:id="rId9"/>
    <p:sldId id="278" r:id="rId10"/>
    <p:sldId id="272" r:id="rId11"/>
    <p:sldId id="279" r:id="rId12"/>
    <p:sldId id="280" r:id="rId13"/>
    <p:sldId id="284" r:id="rId14"/>
    <p:sldId id="275" r:id="rId15"/>
    <p:sldId id="276" r:id="rId16"/>
    <p:sldId id="277" r:id="rId17"/>
    <p:sldId id="266" r:id="rId18"/>
    <p:sldId id="261" r:id="rId19"/>
    <p:sldId id="270" r:id="rId20"/>
    <p:sldId id="268" r:id="rId21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&#246;&#246;%20ja%20kool\ELF\AW\Veeanal&#252;&#252;sid\Proovide%20andmed_ELF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&#246;&#246;%20ja%20kool\ELF\AW\Veeanal&#252;&#252;sid\Proovide%20andmed_ELF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Katsed\Porij&#245;gi\Porijoe_valgala_valitoo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Katsed\Porij&#245;gi\Porijoe_valgala_valitood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Katsed\Porij&#245;gi\Porijoe_valgala_valitood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Katsed\Porij&#245;gi\Porijoe_valgala_valitoo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38100">
              <a:solidFill>
                <a:schemeClr val="tx1"/>
              </a:solidFill>
            </a:ln>
          </c:spPr>
          <c:invertIfNegative val="0"/>
          <c:cat>
            <c:strRef>
              <c:f>Keemilised!$A$2:$A$25</c:f>
              <c:strCache>
                <c:ptCount val="24"/>
                <c:pt idx="0">
                  <c:v>Harjava PKR (Harjumaa)</c:v>
                </c:pt>
                <c:pt idx="1">
                  <c:v>Rebase PKR (Harjumaa)</c:v>
                </c:pt>
                <c:pt idx="2">
                  <c:v>Juuliku PKR (Harjumaa)</c:v>
                </c:pt>
                <c:pt idx="3">
                  <c:v>Jälgimäe PKR (Harjumaa)</c:v>
                </c:pt>
                <c:pt idx="4">
                  <c:v>Haljala oja (Lääne-Virumaa)</c:v>
                </c:pt>
                <c:pt idx="5">
                  <c:v>Näpi oja (Lääne-Virumaa)</c:v>
                </c:pt>
                <c:pt idx="6">
                  <c:v>Sõmeru jõgi (Lääne-Virumaa)</c:v>
                </c:pt>
                <c:pt idx="7">
                  <c:v>Vända PKR, sissevool paisjärve (Tartumaa)</c:v>
                </c:pt>
                <c:pt idx="8">
                  <c:v>Vända PKR, väljavool paisjärvest (Tartumaa)</c:v>
                </c:pt>
                <c:pt idx="9">
                  <c:v>Vända PKR, sissevool paisjärve (Tartumaa)</c:v>
                </c:pt>
                <c:pt idx="10">
                  <c:v>Vända PKR, väljavool paisjärvest (Tartumaa)</c:v>
                </c:pt>
                <c:pt idx="11">
                  <c:v>Valingu pkr (Harjumaa)</c:v>
                </c:pt>
                <c:pt idx="12">
                  <c:v>Tuula pkr (Harjumaa)</c:v>
                </c:pt>
                <c:pt idx="13">
                  <c:v>Tuula-2-II (Harjumaa)</c:v>
                </c:pt>
                <c:pt idx="14">
                  <c:v>Silla I/Jõe II (Harjumaa)</c:v>
                </c:pt>
                <c:pt idx="15">
                  <c:v>Humala oja (Lääne-Virumaa)</c:v>
                </c:pt>
                <c:pt idx="16">
                  <c:v>Näpi oja (Lääne-Virumaa)</c:v>
                </c:pt>
                <c:pt idx="17">
                  <c:v>Vaeküla oja (Lääne-Virumaa)</c:v>
                </c:pt>
                <c:pt idx="18">
                  <c:v>Arkna pkr (Lääne-Virumaa)</c:v>
                </c:pt>
                <c:pt idx="19">
                  <c:v>Kärsa + Saare oja (Lääne-Virumaa)</c:v>
                </c:pt>
                <c:pt idx="20">
                  <c:v>Kärsa enne lammi (Lääne-Virumaa)</c:v>
                </c:pt>
                <c:pt idx="21">
                  <c:v>Vaemla piiril Käina lahe Kassari MKS (Hiiumaa)</c:v>
                </c:pt>
                <c:pt idx="22">
                  <c:v>Käina, lauda juures (Hiiumaa)</c:v>
                </c:pt>
                <c:pt idx="23">
                  <c:v>Käina; kaarv nr. 4 (Hiiumaa)</c:v>
                </c:pt>
              </c:strCache>
            </c:strRef>
          </c:cat>
          <c:val>
            <c:numRef>
              <c:f>Keemilised!$C$2:$C$25</c:f>
              <c:numCache>
                <c:formatCode>[$-425]0.00</c:formatCode>
                <c:ptCount val="24"/>
                <c:pt idx="0">
                  <c:v>0.11</c:v>
                </c:pt>
                <c:pt idx="1">
                  <c:v>0.54</c:v>
                </c:pt>
                <c:pt idx="2">
                  <c:v>7.4999999999999997E-2</c:v>
                </c:pt>
                <c:pt idx="3">
                  <c:v>0.14000000000000001</c:v>
                </c:pt>
                <c:pt idx="4">
                  <c:v>0.26</c:v>
                </c:pt>
                <c:pt idx="5">
                  <c:v>0.53</c:v>
                </c:pt>
                <c:pt idx="6">
                  <c:v>3.1E-2</c:v>
                </c:pt>
                <c:pt idx="7">
                  <c:v>3.5999999999999997E-2</c:v>
                </c:pt>
                <c:pt idx="8">
                  <c:v>5.1999999999999998E-2</c:v>
                </c:pt>
                <c:pt idx="9">
                  <c:v>6.5000000000000002E-2</c:v>
                </c:pt>
                <c:pt idx="10">
                  <c:v>4.7E-2</c:v>
                </c:pt>
                <c:pt idx="11">
                  <c:v>4.7E-2</c:v>
                </c:pt>
                <c:pt idx="12">
                  <c:v>3.7999999999999999E-2</c:v>
                </c:pt>
                <c:pt idx="13">
                  <c:v>4.1000000000000002E-2</c:v>
                </c:pt>
                <c:pt idx="14">
                  <c:v>7.4999999999999997E-2</c:v>
                </c:pt>
                <c:pt idx="15">
                  <c:v>5.8999999999999997E-2</c:v>
                </c:pt>
                <c:pt idx="16">
                  <c:v>8.1000000000000003E-2</c:v>
                </c:pt>
                <c:pt idx="17">
                  <c:v>0.02</c:v>
                </c:pt>
                <c:pt idx="18">
                  <c:v>0.16</c:v>
                </c:pt>
                <c:pt idx="19">
                  <c:v>0.04</c:v>
                </c:pt>
                <c:pt idx="20">
                  <c:v>0.04</c:v>
                </c:pt>
                <c:pt idx="21" formatCode="[$-425]General">
                  <c:v>0.28000000000000003</c:v>
                </c:pt>
                <c:pt idx="22" formatCode="[$-425]General">
                  <c:v>0.49</c:v>
                </c:pt>
                <c:pt idx="23" formatCode="[$-425]General">
                  <c:v>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69088"/>
        <c:axId val="7787648"/>
      </c:barChart>
      <c:catAx>
        <c:axId val="776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et-EE"/>
          </a:p>
        </c:txPr>
        <c:crossAx val="7787648"/>
        <c:crosses val="autoZero"/>
        <c:auto val="1"/>
        <c:lblAlgn val="ctr"/>
        <c:lblOffset val="100"/>
        <c:noMultiLvlLbl val="0"/>
      </c:catAx>
      <c:valAx>
        <c:axId val="77876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Püld mg/L</a:t>
                </a:r>
              </a:p>
            </c:rich>
          </c:tx>
          <c:layout/>
          <c:overlay val="0"/>
        </c:title>
        <c:numFmt formatCode="[$-425]0.00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t-EE"/>
          </a:p>
        </c:txPr>
        <c:crossAx val="7769088"/>
        <c:crosses val="autoZero"/>
        <c:crossBetween val="between"/>
        <c:majorUnit val="0.05"/>
        <c:minorUnit val="2.0000000000000004E-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28600289065481"/>
          <c:y val="2.843325700153981E-2"/>
          <c:w val="0.86583117071519533"/>
          <c:h val="0.57601815830928971"/>
        </c:manualLayout>
      </c:layout>
      <c:barChart>
        <c:barDir val="col"/>
        <c:grouping val="clustered"/>
        <c:varyColors val="0"/>
        <c:ser>
          <c:idx val="0"/>
          <c:order val="0"/>
          <c:spPr>
            <a:noFill/>
            <a:ln w="38100">
              <a:solidFill>
                <a:schemeClr val="tx1"/>
              </a:solidFill>
            </a:ln>
          </c:spPr>
          <c:invertIfNegative val="0"/>
          <c:cat>
            <c:strRef>
              <c:f>Keemilised!$A$2:$A$25</c:f>
              <c:strCache>
                <c:ptCount val="24"/>
                <c:pt idx="0">
                  <c:v>Harjava PKR (Harjumaa)</c:v>
                </c:pt>
                <c:pt idx="1">
                  <c:v>Rebase PKR (Harjumaa)</c:v>
                </c:pt>
                <c:pt idx="2">
                  <c:v>Juuliku PKR (Harjumaa)</c:v>
                </c:pt>
                <c:pt idx="3">
                  <c:v>Jälgimäe PKR (Harjumaa)</c:v>
                </c:pt>
                <c:pt idx="4">
                  <c:v>Haljala oja (Lääne-Virumaa)</c:v>
                </c:pt>
                <c:pt idx="5">
                  <c:v>Näpi oja (Lääne-Virumaa)</c:v>
                </c:pt>
                <c:pt idx="6">
                  <c:v>Sõmeru jõgi (Lääne-Virumaa)</c:v>
                </c:pt>
                <c:pt idx="7">
                  <c:v>Vända PKR, sissevool paisjärve (Tartumaa)</c:v>
                </c:pt>
                <c:pt idx="8">
                  <c:v>Vända PKR, väljavool paisjärvest (Tartumaa)</c:v>
                </c:pt>
                <c:pt idx="9">
                  <c:v>Vända PKR, sissevool paisjärve (Tartumaa)</c:v>
                </c:pt>
                <c:pt idx="10">
                  <c:v>Vända PKR, väljavool paisjärvest (Tartumaa)</c:v>
                </c:pt>
                <c:pt idx="11">
                  <c:v>Valingu pkr (Harjumaa)</c:v>
                </c:pt>
                <c:pt idx="12">
                  <c:v>Tuula pkr (Harjumaa)</c:v>
                </c:pt>
                <c:pt idx="13">
                  <c:v>Tuula-2-II (Harjumaa)</c:v>
                </c:pt>
                <c:pt idx="14">
                  <c:v>Silla I/Jõe II (Harjumaa)</c:v>
                </c:pt>
                <c:pt idx="15">
                  <c:v>Humala oja (Lääne-Virumaa)</c:v>
                </c:pt>
                <c:pt idx="16">
                  <c:v>Näpi oja (Lääne-Virumaa)</c:v>
                </c:pt>
                <c:pt idx="17">
                  <c:v>Vaeküla oja (Lääne-Virumaa)</c:v>
                </c:pt>
                <c:pt idx="18">
                  <c:v>Arkna pkr (Lääne-Virumaa)</c:v>
                </c:pt>
                <c:pt idx="19">
                  <c:v>Kärsa + Saare oja (Lääne-Virumaa)</c:v>
                </c:pt>
                <c:pt idx="20">
                  <c:v>Kärsa enne lammi (Lääne-Virumaa)</c:v>
                </c:pt>
                <c:pt idx="21">
                  <c:v>Vaemla piiril Käina lahe Kassari MKS (Hiiumaa)</c:v>
                </c:pt>
                <c:pt idx="22">
                  <c:v>Käina, lauda juures (Hiiumaa)</c:v>
                </c:pt>
                <c:pt idx="23">
                  <c:v>Käina; kaarv nr. 4 (Hiiumaa)</c:v>
                </c:pt>
              </c:strCache>
            </c:strRef>
          </c:cat>
          <c:val>
            <c:numRef>
              <c:f>Keemilised!$D$2:$D$25</c:f>
              <c:numCache>
                <c:formatCode>[$-425]0.0</c:formatCode>
                <c:ptCount val="24"/>
                <c:pt idx="0">
                  <c:v>2.2999999999999998</c:v>
                </c:pt>
                <c:pt idx="1">
                  <c:v>7</c:v>
                </c:pt>
                <c:pt idx="2">
                  <c:v>1.2</c:v>
                </c:pt>
                <c:pt idx="3">
                  <c:v>1.1000000000000001</c:v>
                </c:pt>
                <c:pt idx="4">
                  <c:v>5</c:v>
                </c:pt>
                <c:pt idx="5">
                  <c:v>1.9</c:v>
                </c:pt>
                <c:pt idx="6">
                  <c:v>9</c:v>
                </c:pt>
                <c:pt idx="7" formatCode="[$-425]General">
                  <c:v>8</c:v>
                </c:pt>
                <c:pt idx="8" formatCode="[$-425]General">
                  <c:v>8.6</c:v>
                </c:pt>
                <c:pt idx="9" formatCode="[$-425]General">
                  <c:v>12</c:v>
                </c:pt>
                <c:pt idx="10" formatCode="[$-425]General">
                  <c:v>8.6</c:v>
                </c:pt>
                <c:pt idx="11" formatCode="[$-425]General">
                  <c:v>3.3</c:v>
                </c:pt>
                <c:pt idx="12" formatCode="[$-425]General">
                  <c:v>3.5</c:v>
                </c:pt>
                <c:pt idx="13" formatCode="[$-425]General">
                  <c:v>6.6</c:v>
                </c:pt>
                <c:pt idx="14" formatCode="[$-425]General">
                  <c:v>7</c:v>
                </c:pt>
                <c:pt idx="15" formatCode="[$-425]General">
                  <c:v>2.7</c:v>
                </c:pt>
                <c:pt idx="16" formatCode="[$-425]General">
                  <c:v>3.3</c:v>
                </c:pt>
                <c:pt idx="17" formatCode="[$-425]General">
                  <c:v>7.7</c:v>
                </c:pt>
                <c:pt idx="18" formatCode="[$-425]General">
                  <c:v>7.6</c:v>
                </c:pt>
                <c:pt idx="19" formatCode="[$-425]General">
                  <c:v>5.2</c:v>
                </c:pt>
                <c:pt idx="20" formatCode="[$-425]General">
                  <c:v>1.9</c:v>
                </c:pt>
                <c:pt idx="21" formatCode="[$-425]General">
                  <c:v>3.1</c:v>
                </c:pt>
                <c:pt idx="22" formatCode="[$-425]General">
                  <c:v>1.4</c:v>
                </c:pt>
                <c:pt idx="23" formatCode="[$-425]General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932800"/>
        <c:axId val="35959936"/>
      </c:barChart>
      <c:catAx>
        <c:axId val="3593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5959936"/>
        <c:crosses val="autoZero"/>
        <c:auto val="1"/>
        <c:lblAlgn val="ctr"/>
        <c:lblOffset val="100"/>
        <c:noMultiLvlLbl val="0"/>
      </c:catAx>
      <c:valAx>
        <c:axId val="359599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Nüld mg/L</a:t>
                </a:r>
              </a:p>
            </c:rich>
          </c:tx>
          <c:layout>
            <c:manualLayout>
              <c:xMode val="edge"/>
              <c:yMode val="edge"/>
              <c:x val="2.2357723577235773E-2"/>
              <c:y val="0.17217568548612275"/>
            </c:manualLayout>
          </c:layout>
          <c:overlay val="0"/>
        </c:title>
        <c:numFmt formatCode="[$-425]0.0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t-EE"/>
          </a:p>
        </c:txPr>
        <c:crossAx val="359328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gra_p!$C$25</c:f>
              <c:strCache>
                <c:ptCount val="1"/>
              </c:strCache>
            </c:strRef>
          </c:tx>
          <c:spPr>
            <a:noFill/>
            <a:ln w="254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gra_p!$E$26:$E$37</c:f>
                <c:numCache>
                  <c:formatCode>General</c:formatCode>
                  <c:ptCount val="12"/>
                  <c:pt idx="0">
                    <c:v>0.05</c:v>
                  </c:pt>
                  <c:pt idx="1">
                    <c:v>4.4999999999999998E-2</c:v>
                  </c:pt>
                  <c:pt idx="2">
                    <c:v>4.8000000000000001E-2</c:v>
                  </c:pt>
                  <c:pt idx="3">
                    <c:v>0.31</c:v>
                  </c:pt>
                  <c:pt idx="4">
                    <c:v>0.13</c:v>
                  </c:pt>
                  <c:pt idx="5">
                    <c:v>7.6999999999999999E-2</c:v>
                  </c:pt>
                  <c:pt idx="6">
                    <c:v>8.1000000000000003E-2</c:v>
                  </c:pt>
                  <c:pt idx="7">
                    <c:v>0.12</c:v>
                  </c:pt>
                  <c:pt idx="8">
                    <c:v>0.19</c:v>
                  </c:pt>
                  <c:pt idx="9">
                    <c:v>5.1999999999999998E-2</c:v>
                  </c:pt>
                  <c:pt idx="10">
                    <c:v>0.1</c:v>
                  </c:pt>
                  <c:pt idx="11">
                    <c:v>7.2999999999999995E-2</c:v>
                  </c:pt>
                </c:numCache>
              </c:numRef>
            </c:plus>
            <c:minus>
              <c:numRef>
                <c:f>gra_p!$D$26:$D$37</c:f>
                <c:numCache>
                  <c:formatCode>General</c:formatCode>
                  <c:ptCount val="12"/>
                  <c:pt idx="0">
                    <c:v>2.5999999999999999E-2</c:v>
                  </c:pt>
                  <c:pt idx="1">
                    <c:v>2.1000000000000001E-2</c:v>
                  </c:pt>
                  <c:pt idx="2">
                    <c:v>1.7999999999999999E-2</c:v>
                  </c:pt>
                  <c:pt idx="3">
                    <c:v>6.0999999999999999E-2</c:v>
                  </c:pt>
                  <c:pt idx="4">
                    <c:v>2.4E-2</c:v>
                  </c:pt>
                  <c:pt idx="5">
                    <c:v>1.7000000000000001E-2</c:v>
                  </c:pt>
                  <c:pt idx="6">
                    <c:v>1.7000000000000001E-2</c:v>
                  </c:pt>
                  <c:pt idx="7">
                    <c:v>1.7999999999999999E-2</c:v>
                  </c:pt>
                  <c:pt idx="8">
                    <c:v>1.2E-2</c:v>
                  </c:pt>
                  <c:pt idx="9">
                    <c:v>1.4E-2</c:v>
                  </c:pt>
                  <c:pt idx="10">
                    <c:v>0.02</c:v>
                  </c:pt>
                  <c:pt idx="11">
                    <c:v>2.4E-2</c:v>
                  </c:pt>
                </c:numCache>
              </c:numRef>
            </c:minus>
          </c:errBars>
          <c:cat>
            <c:strRef>
              <c:f>gra_p!$B$26:$B$37</c:f>
              <c:strCache>
                <c:ptCount val="12"/>
                <c:pt idx="0">
                  <c:v>november</c:v>
                </c:pt>
                <c:pt idx="1">
                  <c:v>veebruar</c:v>
                </c:pt>
                <c:pt idx="2">
                  <c:v>märts</c:v>
                </c:pt>
                <c:pt idx="3">
                  <c:v>aprill</c:v>
                </c:pt>
                <c:pt idx="4">
                  <c:v>mai</c:v>
                </c:pt>
                <c:pt idx="5">
                  <c:v>juuni</c:v>
                </c:pt>
                <c:pt idx="6">
                  <c:v>juuli</c:v>
                </c:pt>
                <c:pt idx="7">
                  <c:v>august</c:v>
                </c:pt>
                <c:pt idx="8">
                  <c:v>september</c:v>
                </c:pt>
                <c:pt idx="9">
                  <c:v>oktoober</c:v>
                </c:pt>
                <c:pt idx="10">
                  <c:v>november</c:v>
                </c:pt>
                <c:pt idx="11">
                  <c:v>detsember</c:v>
                </c:pt>
              </c:strCache>
            </c:strRef>
          </c:cat>
          <c:val>
            <c:numRef>
              <c:f>gra_p!$C$26:$C$37</c:f>
              <c:numCache>
                <c:formatCode>General</c:formatCode>
                <c:ptCount val="12"/>
                <c:pt idx="0">
                  <c:v>3.5428571428571434E-2</c:v>
                </c:pt>
                <c:pt idx="1">
                  <c:v>2.8727272727272726E-2</c:v>
                </c:pt>
                <c:pt idx="2">
                  <c:v>2.9461538461538463E-2</c:v>
                </c:pt>
                <c:pt idx="3">
                  <c:v>0.11235294117647061</c:v>
                </c:pt>
                <c:pt idx="4">
                  <c:v>5.2187500000000019E-2</c:v>
                </c:pt>
                <c:pt idx="5">
                  <c:v>3.3062500000000009E-2</c:v>
                </c:pt>
                <c:pt idx="6">
                  <c:v>3.6625000000000005E-2</c:v>
                </c:pt>
                <c:pt idx="7">
                  <c:v>3.8200000000000005E-2</c:v>
                </c:pt>
                <c:pt idx="8">
                  <c:v>3.4062500000000002E-2</c:v>
                </c:pt>
                <c:pt idx="9">
                  <c:v>2.6666666666666668E-2</c:v>
                </c:pt>
                <c:pt idx="10">
                  <c:v>3.9058823529411771E-2</c:v>
                </c:pt>
                <c:pt idx="11">
                  <c:v>4.0117647058823536E-2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394304"/>
        <c:axId val="79396224"/>
      </c:barChart>
      <c:lineChart>
        <c:grouping val="standard"/>
        <c:varyColors val="0"/>
        <c:ser>
          <c:idx val="1"/>
          <c:order val="1"/>
          <c:tx>
            <c:strRef>
              <c:f>gra_p!$F$25</c:f>
              <c:strCache>
                <c:ptCount val="1"/>
                <c:pt idx="0">
                  <c:v>q</c:v>
                </c:pt>
              </c:strCache>
            </c:strRef>
          </c:tx>
          <c:spPr>
            <a:ln w="22225">
              <a:solidFill>
                <a:schemeClr val="tx1"/>
              </a:solidFill>
              <a:prstDash val="sysDot"/>
            </a:ln>
          </c:spPr>
          <c:marker>
            <c:symbol val="circle"/>
            <c:size val="6"/>
            <c:spPr>
              <a:solidFill>
                <a:schemeClr val="tx1"/>
              </a:solidFill>
              <a:ln w="15875">
                <a:solidFill>
                  <a:srgbClr val="FF0000"/>
                </a:solidFill>
              </a:ln>
            </c:spPr>
          </c:marker>
          <c:cat>
            <c:strRef>
              <c:f>gra_p!$B$26:$B$37</c:f>
              <c:strCache>
                <c:ptCount val="12"/>
                <c:pt idx="0">
                  <c:v>november</c:v>
                </c:pt>
                <c:pt idx="1">
                  <c:v>veebruar</c:v>
                </c:pt>
                <c:pt idx="2">
                  <c:v>märts</c:v>
                </c:pt>
                <c:pt idx="3">
                  <c:v>aprill</c:v>
                </c:pt>
                <c:pt idx="4">
                  <c:v>mai</c:v>
                </c:pt>
                <c:pt idx="5">
                  <c:v>juuni</c:v>
                </c:pt>
                <c:pt idx="6">
                  <c:v>juuli</c:v>
                </c:pt>
                <c:pt idx="7">
                  <c:v>august</c:v>
                </c:pt>
                <c:pt idx="8">
                  <c:v>september</c:v>
                </c:pt>
                <c:pt idx="9">
                  <c:v>oktoober</c:v>
                </c:pt>
                <c:pt idx="10">
                  <c:v>november</c:v>
                </c:pt>
                <c:pt idx="11">
                  <c:v>detsember</c:v>
                </c:pt>
              </c:strCache>
            </c:strRef>
          </c:cat>
          <c:val>
            <c:numRef>
              <c:f>gra_p!$F$26:$F$37</c:f>
              <c:numCache>
                <c:formatCode>General</c:formatCode>
                <c:ptCount val="12"/>
                <c:pt idx="3">
                  <c:v>432000</c:v>
                </c:pt>
                <c:pt idx="4">
                  <c:v>55800</c:v>
                </c:pt>
                <c:pt idx="6">
                  <c:v>11000</c:v>
                </c:pt>
                <c:pt idx="7">
                  <c:v>12700</c:v>
                </c:pt>
                <c:pt idx="8">
                  <c:v>7700</c:v>
                </c:pt>
                <c:pt idx="9">
                  <c:v>7300</c:v>
                </c:pt>
                <c:pt idx="10">
                  <c:v>7900</c:v>
                </c:pt>
                <c:pt idx="11">
                  <c:v>19500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412608"/>
        <c:axId val="79410688"/>
      </c:lineChart>
      <c:catAx>
        <c:axId val="79394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t-EE"/>
          </a:p>
        </c:txPr>
        <c:crossAx val="79396224"/>
        <c:crosses val="autoZero"/>
        <c:auto val="1"/>
        <c:lblAlgn val="ctr"/>
        <c:lblOffset val="100"/>
        <c:noMultiLvlLbl val="0"/>
      </c:catAx>
      <c:valAx>
        <c:axId val="79396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t-EE" sz="1400"/>
                  <a:t>P</a:t>
                </a:r>
                <a:r>
                  <a:rPr lang="et-EE" sz="1400" baseline="-25000"/>
                  <a:t>üld</a:t>
                </a:r>
                <a:r>
                  <a:rPr lang="et-EE" sz="1400"/>
                  <a:t> (mg/L)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t-EE"/>
          </a:p>
        </c:txPr>
        <c:crossAx val="79394304"/>
        <c:crosses val="autoZero"/>
        <c:crossBetween val="between"/>
      </c:valAx>
      <c:valAx>
        <c:axId val="7941068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t-EE" sz="1400"/>
                  <a:t>Vooluhulk m</a:t>
                </a:r>
                <a:r>
                  <a:rPr lang="et-EE" sz="1400" baseline="30000"/>
                  <a:t>3</a:t>
                </a:r>
                <a:r>
                  <a:rPr lang="et-EE" sz="1400"/>
                  <a:t>/ööp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t-EE"/>
          </a:p>
        </c:txPr>
        <c:crossAx val="79412608"/>
        <c:crosses val="max"/>
        <c:crossBetween val="between"/>
      </c:valAx>
      <c:catAx>
        <c:axId val="79412608"/>
        <c:scaling>
          <c:orientation val="minMax"/>
        </c:scaling>
        <c:delete val="1"/>
        <c:axPos val="b"/>
        <c:majorTickMark val="out"/>
        <c:minorTickMark val="none"/>
        <c:tickLblPos val="nextTo"/>
        <c:crossAx val="7941068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rgbClr val="FF0000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-0.10172348969199363"/>
                  <c:y val="-6.2827754076675457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200" b="0">
                      <a:latin typeface="+mn-lt"/>
                      <a:cs typeface="Arial" panose="020B0604020202020204" pitchFamily="34" charset="0"/>
                    </a:defRPr>
                  </a:pPr>
                  <a:endParaRPr lang="et-EE"/>
                </a:p>
              </c:txPr>
            </c:trendlineLbl>
          </c:trendline>
          <c:xVal>
            <c:numRef>
              <c:f>'1.1 - Püld vs NTU'!$B$3:$B$158</c:f>
              <c:numCache>
                <c:formatCode>General</c:formatCode>
                <c:ptCount val="156"/>
                <c:pt idx="0">
                  <c:v>43</c:v>
                </c:pt>
                <c:pt idx="1">
                  <c:v>19</c:v>
                </c:pt>
                <c:pt idx="2">
                  <c:v>15.7</c:v>
                </c:pt>
                <c:pt idx="3">
                  <c:v>20</c:v>
                </c:pt>
                <c:pt idx="4">
                  <c:v>105</c:v>
                </c:pt>
                <c:pt idx="5">
                  <c:v>28</c:v>
                </c:pt>
                <c:pt idx="6">
                  <c:v>14.6</c:v>
                </c:pt>
                <c:pt idx="7">
                  <c:v>25</c:v>
                </c:pt>
                <c:pt idx="8">
                  <c:v>52</c:v>
                </c:pt>
                <c:pt idx="9">
                  <c:v>13.2</c:v>
                </c:pt>
                <c:pt idx="10">
                  <c:v>46</c:v>
                </c:pt>
                <c:pt idx="11">
                  <c:v>19.8</c:v>
                </c:pt>
                <c:pt idx="12">
                  <c:v>13.1</c:v>
                </c:pt>
                <c:pt idx="13">
                  <c:v>14.2</c:v>
                </c:pt>
                <c:pt idx="14">
                  <c:v>15.8</c:v>
                </c:pt>
                <c:pt idx="15">
                  <c:v>18.100000000000001</c:v>
                </c:pt>
                <c:pt idx="16">
                  <c:v>19.600000000000001</c:v>
                </c:pt>
                <c:pt idx="17">
                  <c:v>11.7</c:v>
                </c:pt>
                <c:pt idx="18">
                  <c:v>6</c:v>
                </c:pt>
                <c:pt idx="19">
                  <c:v>9.3000000000000007</c:v>
                </c:pt>
                <c:pt idx="20">
                  <c:v>9</c:v>
                </c:pt>
                <c:pt idx="21">
                  <c:v>13.2</c:v>
                </c:pt>
                <c:pt idx="22">
                  <c:v>8.1999999999999993</c:v>
                </c:pt>
                <c:pt idx="23">
                  <c:v>17.100000000000001</c:v>
                </c:pt>
                <c:pt idx="24">
                  <c:v>10</c:v>
                </c:pt>
                <c:pt idx="25">
                  <c:v>7.1</c:v>
                </c:pt>
                <c:pt idx="26">
                  <c:v>17</c:v>
                </c:pt>
                <c:pt idx="27">
                  <c:v>17.100000000000001</c:v>
                </c:pt>
                <c:pt idx="28">
                  <c:v>22</c:v>
                </c:pt>
                <c:pt idx="29">
                  <c:v>10.8</c:v>
                </c:pt>
                <c:pt idx="30">
                  <c:v>8.1999999999999993</c:v>
                </c:pt>
                <c:pt idx="31">
                  <c:v>13</c:v>
                </c:pt>
                <c:pt idx="32">
                  <c:v>14.1</c:v>
                </c:pt>
                <c:pt idx="33">
                  <c:v>9</c:v>
                </c:pt>
                <c:pt idx="34">
                  <c:v>18.2</c:v>
                </c:pt>
                <c:pt idx="35">
                  <c:v>8</c:v>
                </c:pt>
                <c:pt idx="36">
                  <c:v>11.7</c:v>
                </c:pt>
                <c:pt idx="37">
                  <c:v>10.1</c:v>
                </c:pt>
                <c:pt idx="38">
                  <c:v>15.6</c:v>
                </c:pt>
                <c:pt idx="39">
                  <c:v>10.4</c:v>
                </c:pt>
                <c:pt idx="40">
                  <c:v>8.6999999999999993</c:v>
                </c:pt>
                <c:pt idx="41">
                  <c:v>7.7</c:v>
                </c:pt>
                <c:pt idx="42">
                  <c:v>9.9</c:v>
                </c:pt>
                <c:pt idx="43">
                  <c:v>8</c:v>
                </c:pt>
                <c:pt idx="44">
                  <c:v>2.7</c:v>
                </c:pt>
                <c:pt idx="45">
                  <c:v>6</c:v>
                </c:pt>
                <c:pt idx="46">
                  <c:v>5.4</c:v>
                </c:pt>
                <c:pt idx="47">
                  <c:v>4.8</c:v>
                </c:pt>
                <c:pt idx="48">
                  <c:v>18.399999999999999</c:v>
                </c:pt>
                <c:pt idx="49">
                  <c:v>12.8</c:v>
                </c:pt>
                <c:pt idx="50">
                  <c:v>8.1</c:v>
                </c:pt>
                <c:pt idx="51">
                  <c:v>6.4</c:v>
                </c:pt>
                <c:pt idx="52">
                  <c:v>11.9</c:v>
                </c:pt>
                <c:pt idx="53">
                  <c:v>5.3</c:v>
                </c:pt>
                <c:pt idx="54">
                  <c:v>6.9</c:v>
                </c:pt>
                <c:pt idx="55">
                  <c:v>3.8</c:v>
                </c:pt>
                <c:pt idx="56">
                  <c:v>10.8</c:v>
                </c:pt>
                <c:pt idx="57">
                  <c:v>2.7</c:v>
                </c:pt>
                <c:pt idx="58">
                  <c:v>7.1</c:v>
                </c:pt>
                <c:pt idx="59">
                  <c:v>7.1</c:v>
                </c:pt>
                <c:pt idx="60">
                  <c:v>5.4</c:v>
                </c:pt>
                <c:pt idx="61">
                  <c:v>6.9</c:v>
                </c:pt>
                <c:pt idx="62">
                  <c:v>6.1</c:v>
                </c:pt>
                <c:pt idx="63">
                  <c:v>5.0999999999999996</c:v>
                </c:pt>
                <c:pt idx="64">
                  <c:v>1</c:v>
                </c:pt>
                <c:pt idx="65">
                  <c:v>0.2</c:v>
                </c:pt>
                <c:pt idx="66">
                  <c:v>10.199999999999999</c:v>
                </c:pt>
                <c:pt idx="67">
                  <c:v>6.1</c:v>
                </c:pt>
                <c:pt idx="68">
                  <c:v>3.1</c:v>
                </c:pt>
                <c:pt idx="69">
                  <c:v>10</c:v>
                </c:pt>
                <c:pt idx="70">
                  <c:v>7.1</c:v>
                </c:pt>
                <c:pt idx="71">
                  <c:v>6.9</c:v>
                </c:pt>
                <c:pt idx="72">
                  <c:v>2.1</c:v>
                </c:pt>
                <c:pt idx="73">
                  <c:v>7.6</c:v>
                </c:pt>
                <c:pt idx="74">
                  <c:v>5.8</c:v>
                </c:pt>
                <c:pt idx="75">
                  <c:v>5.8</c:v>
                </c:pt>
                <c:pt idx="76">
                  <c:v>4.7</c:v>
                </c:pt>
                <c:pt idx="77">
                  <c:v>2.4</c:v>
                </c:pt>
                <c:pt idx="78">
                  <c:v>6.2</c:v>
                </c:pt>
                <c:pt idx="79">
                  <c:v>2.8</c:v>
                </c:pt>
                <c:pt idx="80">
                  <c:v>2.5</c:v>
                </c:pt>
                <c:pt idx="81">
                  <c:v>11.2</c:v>
                </c:pt>
                <c:pt idx="82">
                  <c:v>6</c:v>
                </c:pt>
                <c:pt idx="83">
                  <c:v>6.3</c:v>
                </c:pt>
                <c:pt idx="84">
                  <c:v>8.4</c:v>
                </c:pt>
                <c:pt idx="85">
                  <c:v>6.6</c:v>
                </c:pt>
                <c:pt idx="86">
                  <c:v>9.8000000000000007</c:v>
                </c:pt>
                <c:pt idx="87">
                  <c:v>4.2</c:v>
                </c:pt>
                <c:pt idx="88">
                  <c:v>5.3</c:v>
                </c:pt>
                <c:pt idx="89">
                  <c:v>5.5</c:v>
                </c:pt>
                <c:pt idx="90">
                  <c:v>6.4</c:v>
                </c:pt>
                <c:pt idx="91">
                  <c:v>10.4</c:v>
                </c:pt>
                <c:pt idx="92">
                  <c:v>8.5</c:v>
                </c:pt>
                <c:pt idx="93">
                  <c:v>5.9</c:v>
                </c:pt>
                <c:pt idx="94">
                  <c:v>4.2</c:v>
                </c:pt>
                <c:pt idx="95">
                  <c:v>4.8</c:v>
                </c:pt>
                <c:pt idx="96">
                  <c:v>7.9</c:v>
                </c:pt>
                <c:pt idx="97">
                  <c:v>7</c:v>
                </c:pt>
                <c:pt idx="98">
                  <c:v>13.4</c:v>
                </c:pt>
                <c:pt idx="99">
                  <c:v>8.6</c:v>
                </c:pt>
                <c:pt idx="100">
                  <c:v>6.1</c:v>
                </c:pt>
                <c:pt idx="101">
                  <c:v>3.6</c:v>
                </c:pt>
                <c:pt idx="102">
                  <c:v>2.4</c:v>
                </c:pt>
                <c:pt idx="103">
                  <c:v>6.6</c:v>
                </c:pt>
                <c:pt idx="104">
                  <c:v>8.8000000000000007</c:v>
                </c:pt>
                <c:pt idx="105">
                  <c:v>7.4</c:v>
                </c:pt>
                <c:pt idx="106">
                  <c:v>7.4</c:v>
                </c:pt>
                <c:pt idx="107">
                  <c:v>17.2</c:v>
                </c:pt>
                <c:pt idx="108">
                  <c:v>5.6</c:v>
                </c:pt>
                <c:pt idx="109">
                  <c:v>5</c:v>
                </c:pt>
                <c:pt idx="110">
                  <c:v>2</c:v>
                </c:pt>
                <c:pt idx="111">
                  <c:v>7.3</c:v>
                </c:pt>
                <c:pt idx="112">
                  <c:v>7.7</c:v>
                </c:pt>
                <c:pt idx="113">
                  <c:v>8.1999999999999993</c:v>
                </c:pt>
                <c:pt idx="114">
                  <c:v>0.9</c:v>
                </c:pt>
                <c:pt idx="115">
                  <c:v>6.3</c:v>
                </c:pt>
                <c:pt idx="116">
                  <c:v>7</c:v>
                </c:pt>
                <c:pt idx="117">
                  <c:v>5.0999999999999996</c:v>
                </c:pt>
                <c:pt idx="118">
                  <c:v>1.9</c:v>
                </c:pt>
                <c:pt idx="119">
                  <c:v>5.4</c:v>
                </c:pt>
                <c:pt idx="120">
                  <c:v>3.7</c:v>
                </c:pt>
                <c:pt idx="121">
                  <c:v>4</c:v>
                </c:pt>
                <c:pt idx="122">
                  <c:v>15.1</c:v>
                </c:pt>
                <c:pt idx="123">
                  <c:v>8.6999999999999993</c:v>
                </c:pt>
                <c:pt idx="124">
                  <c:v>7.1</c:v>
                </c:pt>
                <c:pt idx="125">
                  <c:v>4.0999999999999996</c:v>
                </c:pt>
                <c:pt idx="126">
                  <c:v>17.7</c:v>
                </c:pt>
                <c:pt idx="127">
                  <c:v>15.2</c:v>
                </c:pt>
                <c:pt idx="128">
                  <c:v>4.8</c:v>
                </c:pt>
                <c:pt idx="130">
                  <c:v>4.5999999999999996</c:v>
                </c:pt>
                <c:pt idx="131">
                  <c:v>11.9</c:v>
                </c:pt>
                <c:pt idx="132">
                  <c:v>5.3</c:v>
                </c:pt>
                <c:pt idx="133">
                  <c:v>8.5</c:v>
                </c:pt>
                <c:pt idx="134">
                  <c:v>2.4</c:v>
                </c:pt>
                <c:pt idx="135">
                  <c:v>6</c:v>
                </c:pt>
                <c:pt idx="136">
                  <c:v>3.2</c:v>
                </c:pt>
                <c:pt idx="137">
                  <c:v>3.6</c:v>
                </c:pt>
                <c:pt idx="138">
                  <c:v>7.2</c:v>
                </c:pt>
                <c:pt idx="139">
                  <c:v>9.6</c:v>
                </c:pt>
                <c:pt idx="140">
                  <c:v>9.9</c:v>
                </c:pt>
                <c:pt idx="141">
                  <c:v>9.1999999999999993</c:v>
                </c:pt>
                <c:pt idx="142">
                  <c:v>5.6</c:v>
                </c:pt>
                <c:pt idx="143">
                  <c:v>8.1</c:v>
                </c:pt>
                <c:pt idx="144">
                  <c:v>19.100000000000001</c:v>
                </c:pt>
                <c:pt idx="145">
                  <c:v>7.2</c:v>
                </c:pt>
                <c:pt idx="146">
                  <c:v>0.4</c:v>
                </c:pt>
                <c:pt idx="147">
                  <c:v>5.0999999999999996</c:v>
                </c:pt>
                <c:pt idx="148">
                  <c:v>26</c:v>
                </c:pt>
                <c:pt idx="149">
                  <c:v>5.3</c:v>
                </c:pt>
                <c:pt idx="150">
                  <c:v>0.4</c:v>
                </c:pt>
                <c:pt idx="151">
                  <c:v>5.4</c:v>
                </c:pt>
                <c:pt idx="152">
                  <c:v>4.3</c:v>
                </c:pt>
                <c:pt idx="153">
                  <c:v>2.9</c:v>
                </c:pt>
                <c:pt idx="154">
                  <c:v>3.4</c:v>
                </c:pt>
                <c:pt idx="155">
                  <c:v>6.6</c:v>
                </c:pt>
              </c:numCache>
            </c:numRef>
          </c:xVal>
          <c:yVal>
            <c:numRef>
              <c:f>'1.1 - Püld vs NTU'!$C$3:$C$158</c:f>
              <c:numCache>
                <c:formatCode>General</c:formatCode>
                <c:ptCount val="156"/>
                <c:pt idx="0">
                  <c:v>0.11</c:v>
                </c:pt>
                <c:pt idx="1">
                  <c:v>0.11</c:v>
                </c:pt>
                <c:pt idx="2">
                  <c:v>8.8999999999999996E-2</c:v>
                </c:pt>
                <c:pt idx="3">
                  <c:v>7.9000000000000001E-2</c:v>
                </c:pt>
                <c:pt idx="4">
                  <c:v>0.31</c:v>
                </c:pt>
                <c:pt idx="5">
                  <c:v>8.2000000000000003E-2</c:v>
                </c:pt>
                <c:pt idx="6">
                  <c:v>9.0999999999999998E-2</c:v>
                </c:pt>
                <c:pt idx="7">
                  <c:v>8.4000000000000005E-2</c:v>
                </c:pt>
                <c:pt idx="8">
                  <c:v>0.1</c:v>
                </c:pt>
                <c:pt idx="9">
                  <c:v>0.1</c:v>
                </c:pt>
                <c:pt idx="10">
                  <c:v>0.25</c:v>
                </c:pt>
                <c:pt idx="11">
                  <c:v>3.9E-2</c:v>
                </c:pt>
                <c:pt idx="12">
                  <c:v>0.04</c:v>
                </c:pt>
                <c:pt idx="13">
                  <c:v>4.2999999999999997E-2</c:v>
                </c:pt>
                <c:pt idx="14">
                  <c:v>4.8000000000000001E-2</c:v>
                </c:pt>
                <c:pt idx="15">
                  <c:v>4.2000000000000003E-2</c:v>
                </c:pt>
                <c:pt idx="16">
                  <c:v>4.7E-2</c:v>
                </c:pt>
                <c:pt idx="17">
                  <c:v>4.2999999999999997E-2</c:v>
                </c:pt>
                <c:pt idx="18">
                  <c:v>3.7999999999999999E-2</c:v>
                </c:pt>
                <c:pt idx="19">
                  <c:v>3.7999999999999999E-2</c:v>
                </c:pt>
                <c:pt idx="20">
                  <c:v>4.2999999999999997E-2</c:v>
                </c:pt>
                <c:pt idx="21">
                  <c:v>4.9000000000000002E-2</c:v>
                </c:pt>
                <c:pt idx="22">
                  <c:v>5.3999999999999999E-2</c:v>
                </c:pt>
                <c:pt idx="23">
                  <c:v>5.8999999999999997E-2</c:v>
                </c:pt>
                <c:pt idx="24">
                  <c:v>3.5000000000000003E-2</c:v>
                </c:pt>
                <c:pt idx="25">
                  <c:v>3.9E-2</c:v>
                </c:pt>
                <c:pt idx="26">
                  <c:v>5.3999999999999999E-2</c:v>
                </c:pt>
                <c:pt idx="27">
                  <c:v>2.4E-2</c:v>
                </c:pt>
                <c:pt idx="28">
                  <c:v>4.5999999999999999E-2</c:v>
                </c:pt>
                <c:pt idx="29">
                  <c:v>3.3000000000000002E-2</c:v>
                </c:pt>
                <c:pt idx="30">
                  <c:v>4.2999999999999997E-2</c:v>
                </c:pt>
                <c:pt idx="31">
                  <c:v>4.2000000000000003E-2</c:v>
                </c:pt>
                <c:pt idx="32">
                  <c:v>6.0999999999999999E-2</c:v>
                </c:pt>
                <c:pt idx="33">
                  <c:v>3.7999999999999999E-2</c:v>
                </c:pt>
                <c:pt idx="34">
                  <c:v>7.3999999999999996E-2</c:v>
                </c:pt>
                <c:pt idx="35">
                  <c:v>6.3E-2</c:v>
                </c:pt>
                <c:pt idx="36">
                  <c:v>3.5000000000000003E-2</c:v>
                </c:pt>
                <c:pt idx="37">
                  <c:v>4.5999999999999999E-2</c:v>
                </c:pt>
                <c:pt idx="38">
                  <c:v>0.13</c:v>
                </c:pt>
                <c:pt idx="39">
                  <c:v>6.9000000000000006E-2</c:v>
                </c:pt>
                <c:pt idx="40">
                  <c:v>3.7999999999999999E-2</c:v>
                </c:pt>
                <c:pt idx="41">
                  <c:v>5.1999999999999998E-2</c:v>
                </c:pt>
                <c:pt idx="42">
                  <c:v>4.1000000000000002E-2</c:v>
                </c:pt>
                <c:pt idx="43">
                  <c:v>1.9E-2</c:v>
                </c:pt>
                <c:pt idx="44">
                  <c:v>1.7000000000000001E-2</c:v>
                </c:pt>
                <c:pt idx="45">
                  <c:v>0.02</c:v>
                </c:pt>
                <c:pt idx="46">
                  <c:v>2.3E-2</c:v>
                </c:pt>
                <c:pt idx="47">
                  <c:v>2.1999999999999999E-2</c:v>
                </c:pt>
                <c:pt idx="48">
                  <c:v>4.4999999999999998E-2</c:v>
                </c:pt>
                <c:pt idx="49">
                  <c:v>2.4E-2</c:v>
                </c:pt>
                <c:pt idx="50">
                  <c:v>0.05</c:v>
                </c:pt>
                <c:pt idx="51">
                  <c:v>5.5E-2</c:v>
                </c:pt>
                <c:pt idx="52">
                  <c:v>2.7E-2</c:v>
                </c:pt>
                <c:pt idx="53">
                  <c:v>2.1000000000000001E-2</c:v>
                </c:pt>
                <c:pt idx="54">
                  <c:v>7.6999999999999999E-2</c:v>
                </c:pt>
                <c:pt idx="55">
                  <c:v>5.5E-2</c:v>
                </c:pt>
                <c:pt idx="56">
                  <c:v>2.4E-2</c:v>
                </c:pt>
                <c:pt idx="57">
                  <c:v>2.5999999999999999E-2</c:v>
                </c:pt>
                <c:pt idx="58">
                  <c:v>2.4E-2</c:v>
                </c:pt>
                <c:pt idx="59">
                  <c:v>2.4E-2</c:v>
                </c:pt>
                <c:pt idx="60">
                  <c:v>1.7999999999999999E-2</c:v>
                </c:pt>
                <c:pt idx="61">
                  <c:v>1.9E-2</c:v>
                </c:pt>
                <c:pt idx="62">
                  <c:v>1.7000000000000001E-2</c:v>
                </c:pt>
                <c:pt idx="63">
                  <c:v>1.7000000000000001E-2</c:v>
                </c:pt>
                <c:pt idx="64">
                  <c:v>0.02</c:v>
                </c:pt>
                <c:pt idx="65">
                  <c:v>4.2999999999999997E-2</c:v>
                </c:pt>
                <c:pt idx="66">
                  <c:v>2.3E-2</c:v>
                </c:pt>
                <c:pt idx="67">
                  <c:v>6.7000000000000004E-2</c:v>
                </c:pt>
                <c:pt idx="68">
                  <c:v>8.1000000000000003E-2</c:v>
                </c:pt>
                <c:pt idx="69">
                  <c:v>4.2999999999999997E-2</c:v>
                </c:pt>
                <c:pt idx="70">
                  <c:v>2.8000000000000001E-2</c:v>
                </c:pt>
                <c:pt idx="71">
                  <c:v>8.1000000000000003E-2</c:v>
                </c:pt>
                <c:pt idx="72">
                  <c:v>5.8999999999999997E-2</c:v>
                </c:pt>
                <c:pt idx="73">
                  <c:v>2.3E-2</c:v>
                </c:pt>
                <c:pt idx="74">
                  <c:v>2.5000000000000001E-2</c:v>
                </c:pt>
                <c:pt idx="75">
                  <c:v>2.1999999999999999E-2</c:v>
                </c:pt>
                <c:pt idx="76">
                  <c:v>2.5999999999999999E-2</c:v>
                </c:pt>
                <c:pt idx="77">
                  <c:v>2.5999999999999999E-2</c:v>
                </c:pt>
                <c:pt idx="78">
                  <c:v>2.4E-2</c:v>
                </c:pt>
                <c:pt idx="79">
                  <c:v>1.7999999999999999E-2</c:v>
                </c:pt>
                <c:pt idx="80">
                  <c:v>2.5999999999999999E-2</c:v>
                </c:pt>
                <c:pt idx="81">
                  <c:v>4.8000000000000001E-2</c:v>
                </c:pt>
                <c:pt idx="82">
                  <c:v>2.7E-2</c:v>
                </c:pt>
                <c:pt idx="83">
                  <c:v>6.6000000000000003E-2</c:v>
                </c:pt>
                <c:pt idx="84">
                  <c:v>2.5999999999999999E-2</c:v>
                </c:pt>
                <c:pt idx="85">
                  <c:v>2.7E-2</c:v>
                </c:pt>
                <c:pt idx="86">
                  <c:v>0.12</c:v>
                </c:pt>
                <c:pt idx="87">
                  <c:v>5.8999999999999997E-2</c:v>
                </c:pt>
                <c:pt idx="88">
                  <c:v>2.7E-2</c:v>
                </c:pt>
                <c:pt idx="89">
                  <c:v>0.03</c:v>
                </c:pt>
                <c:pt idx="90">
                  <c:v>2.3E-2</c:v>
                </c:pt>
                <c:pt idx="91">
                  <c:v>2.4E-2</c:v>
                </c:pt>
                <c:pt idx="92">
                  <c:v>2.1999999999999999E-2</c:v>
                </c:pt>
                <c:pt idx="93">
                  <c:v>1.7000000000000001E-2</c:v>
                </c:pt>
                <c:pt idx="94">
                  <c:v>1.2E-2</c:v>
                </c:pt>
                <c:pt idx="95">
                  <c:v>1.6E-2</c:v>
                </c:pt>
                <c:pt idx="96">
                  <c:v>3.1E-2</c:v>
                </c:pt>
                <c:pt idx="97">
                  <c:v>2.1000000000000001E-2</c:v>
                </c:pt>
                <c:pt idx="98">
                  <c:v>0.19</c:v>
                </c:pt>
                <c:pt idx="99">
                  <c:v>1.7999999999999999E-2</c:v>
                </c:pt>
                <c:pt idx="100">
                  <c:v>1.7999999999999999E-2</c:v>
                </c:pt>
                <c:pt idx="101">
                  <c:v>5.6000000000000001E-2</c:v>
                </c:pt>
                <c:pt idx="102">
                  <c:v>3.7999999999999999E-2</c:v>
                </c:pt>
                <c:pt idx="103">
                  <c:v>1.7999999999999999E-2</c:v>
                </c:pt>
                <c:pt idx="104">
                  <c:v>2.9000000000000001E-2</c:v>
                </c:pt>
                <c:pt idx="105">
                  <c:v>1.4999999999999999E-2</c:v>
                </c:pt>
                <c:pt idx="106">
                  <c:v>0.02</c:v>
                </c:pt>
                <c:pt idx="107">
                  <c:v>4.4999999999999998E-2</c:v>
                </c:pt>
                <c:pt idx="108">
                  <c:v>2.5000000000000001E-2</c:v>
                </c:pt>
                <c:pt idx="109">
                  <c:v>1.9E-2</c:v>
                </c:pt>
                <c:pt idx="110">
                  <c:v>1.4E-2</c:v>
                </c:pt>
                <c:pt idx="111">
                  <c:v>0.02</c:v>
                </c:pt>
                <c:pt idx="112">
                  <c:v>2.9000000000000001E-2</c:v>
                </c:pt>
                <c:pt idx="113">
                  <c:v>0.02</c:v>
                </c:pt>
                <c:pt idx="114">
                  <c:v>3.2000000000000001E-2</c:v>
                </c:pt>
                <c:pt idx="115">
                  <c:v>1.7999999999999999E-2</c:v>
                </c:pt>
                <c:pt idx="116">
                  <c:v>1.7999999999999999E-2</c:v>
                </c:pt>
                <c:pt idx="117">
                  <c:v>5.1999999999999998E-2</c:v>
                </c:pt>
                <c:pt idx="118">
                  <c:v>3.5999999999999997E-2</c:v>
                </c:pt>
                <c:pt idx="119">
                  <c:v>1.9E-2</c:v>
                </c:pt>
                <c:pt idx="120">
                  <c:v>3.5000000000000003E-2</c:v>
                </c:pt>
                <c:pt idx="121">
                  <c:v>1.7999999999999999E-2</c:v>
                </c:pt>
                <c:pt idx="122">
                  <c:v>4.9000000000000002E-2</c:v>
                </c:pt>
                <c:pt idx="123">
                  <c:v>3.4000000000000002E-2</c:v>
                </c:pt>
                <c:pt idx="124">
                  <c:v>2.4E-2</c:v>
                </c:pt>
                <c:pt idx="125">
                  <c:v>2.5000000000000001E-2</c:v>
                </c:pt>
                <c:pt idx="126">
                  <c:v>4.2000000000000003E-2</c:v>
                </c:pt>
                <c:pt idx="127">
                  <c:v>3.6999999999999998E-2</c:v>
                </c:pt>
                <c:pt idx="128">
                  <c:v>2.5000000000000001E-2</c:v>
                </c:pt>
                <c:pt idx="129">
                  <c:v>0.1</c:v>
                </c:pt>
                <c:pt idx="130">
                  <c:v>5.1999999999999998E-2</c:v>
                </c:pt>
                <c:pt idx="131">
                  <c:v>2.5999999999999999E-2</c:v>
                </c:pt>
                <c:pt idx="132">
                  <c:v>2.5999999999999999E-2</c:v>
                </c:pt>
                <c:pt idx="133">
                  <c:v>7.6999999999999999E-2</c:v>
                </c:pt>
                <c:pt idx="134">
                  <c:v>0.04</c:v>
                </c:pt>
                <c:pt idx="135">
                  <c:v>0.02</c:v>
                </c:pt>
                <c:pt idx="136">
                  <c:v>3.6999999999999998E-2</c:v>
                </c:pt>
                <c:pt idx="137">
                  <c:v>2.5000000000000001E-2</c:v>
                </c:pt>
                <c:pt idx="138">
                  <c:v>2.5000000000000001E-2</c:v>
                </c:pt>
                <c:pt idx="139">
                  <c:v>3.6999999999999998E-2</c:v>
                </c:pt>
                <c:pt idx="140">
                  <c:v>3.7999999999999999E-2</c:v>
                </c:pt>
                <c:pt idx="141">
                  <c:v>2.7E-2</c:v>
                </c:pt>
                <c:pt idx="142">
                  <c:v>3.2000000000000001E-2</c:v>
                </c:pt>
                <c:pt idx="143">
                  <c:v>3.1E-2</c:v>
                </c:pt>
                <c:pt idx="144">
                  <c:v>4.9000000000000002E-2</c:v>
                </c:pt>
                <c:pt idx="145">
                  <c:v>2.9000000000000001E-2</c:v>
                </c:pt>
                <c:pt idx="146">
                  <c:v>7.2999999999999995E-2</c:v>
                </c:pt>
                <c:pt idx="147">
                  <c:v>0.05</c:v>
                </c:pt>
                <c:pt idx="148">
                  <c:v>5.1999999999999998E-2</c:v>
                </c:pt>
                <c:pt idx="149">
                  <c:v>2.7E-2</c:v>
                </c:pt>
                <c:pt idx="150">
                  <c:v>6.8000000000000005E-2</c:v>
                </c:pt>
                <c:pt idx="151">
                  <c:v>4.7E-2</c:v>
                </c:pt>
                <c:pt idx="152">
                  <c:v>2.4E-2</c:v>
                </c:pt>
                <c:pt idx="153">
                  <c:v>0.04</c:v>
                </c:pt>
                <c:pt idx="154">
                  <c:v>0.03</c:v>
                </c:pt>
                <c:pt idx="155">
                  <c:v>2.8000000000000001E-2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29024"/>
        <c:axId val="89339392"/>
      </c:scatterChart>
      <c:valAx>
        <c:axId val="89329024"/>
        <c:scaling>
          <c:orientation val="minMax"/>
          <c:max val="120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+mn-lt"/>
                    <a:cs typeface="Arial" panose="020B0604020202020204" pitchFamily="34" charset="0"/>
                  </a:defRPr>
                </a:pPr>
                <a:r>
                  <a:rPr lang="et-EE" sz="1400">
                    <a:latin typeface="+mn-lt"/>
                    <a:cs typeface="Arial" panose="020B0604020202020204" pitchFamily="34" charset="0"/>
                  </a:rPr>
                  <a:t>Hägusus (NTU)</a:t>
                </a:r>
              </a:p>
            </c:rich>
          </c:tx>
          <c:layout>
            <c:manualLayout>
              <c:xMode val="edge"/>
              <c:yMode val="edge"/>
              <c:x val="0.40440101397581713"/>
              <c:y val="0.8783961928787622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>
                <a:latin typeface="+mn-lt"/>
                <a:cs typeface="Arial" panose="020B0604020202020204" pitchFamily="34" charset="0"/>
              </a:defRPr>
            </a:pPr>
            <a:endParaRPr lang="et-EE"/>
          </a:p>
        </c:txPr>
        <c:crossAx val="89339392"/>
        <c:crosses val="autoZero"/>
        <c:crossBetween val="midCat"/>
        <c:majorUnit val="20"/>
      </c:valAx>
      <c:valAx>
        <c:axId val="893393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>
                    <a:latin typeface="+mn-lt"/>
                    <a:cs typeface="Arial" panose="020B0604020202020204" pitchFamily="34" charset="0"/>
                  </a:defRPr>
                </a:pPr>
                <a:r>
                  <a:rPr lang="et-EE" sz="1400" b="1">
                    <a:latin typeface="+mn-lt"/>
                    <a:cs typeface="Arial" panose="020B0604020202020204" pitchFamily="34" charset="0"/>
                  </a:rPr>
                  <a:t>P</a:t>
                </a:r>
                <a:r>
                  <a:rPr lang="et-EE" sz="1400" b="1" baseline="-25000">
                    <a:latin typeface="+mn-lt"/>
                    <a:cs typeface="Arial" panose="020B0604020202020204" pitchFamily="34" charset="0"/>
                  </a:rPr>
                  <a:t>üld</a:t>
                </a:r>
                <a:r>
                  <a:rPr lang="et-EE" sz="1400" b="1">
                    <a:latin typeface="+mn-lt"/>
                    <a:cs typeface="Arial" panose="020B0604020202020204" pitchFamily="34" charset="0"/>
                  </a:rPr>
                  <a:t> (mg/L)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>
                <a:latin typeface="+mn-lt"/>
                <a:cs typeface="Arial" panose="020B0604020202020204" pitchFamily="34" charset="0"/>
              </a:defRPr>
            </a:pPr>
            <a:endParaRPr lang="et-EE"/>
          </a:p>
        </c:txPr>
        <c:crossAx val="8932902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254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gra_n!$D$31:$D$41</c:f>
                <c:numCache>
                  <c:formatCode>General</c:formatCode>
                  <c:ptCount val="11"/>
                  <c:pt idx="0">
                    <c:v>9.8000000000000007</c:v>
                  </c:pt>
                  <c:pt idx="1">
                    <c:v>11</c:v>
                  </c:pt>
                  <c:pt idx="2">
                    <c:v>6.3</c:v>
                  </c:pt>
                  <c:pt idx="3">
                    <c:v>5.6</c:v>
                  </c:pt>
                  <c:pt idx="4">
                    <c:v>11</c:v>
                  </c:pt>
                  <c:pt idx="5">
                    <c:v>8.1</c:v>
                  </c:pt>
                  <c:pt idx="6">
                    <c:v>7</c:v>
                  </c:pt>
                  <c:pt idx="7">
                    <c:v>9.9</c:v>
                  </c:pt>
                  <c:pt idx="8">
                    <c:v>8.8000000000000007</c:v>
                  </c:pt>
                  <c:pt idx="9">
                    <c:v>7.6</c:v>
                  </c:pt>
                  <c:pt idx="10">
                    <c:v>7.5</c:v>
                  </c:pt>
                </c:numCache>
              </c:numRef>
            </c:plus>
            <c:minus>
              <c:numRef>
                <c:f>gra_n!$C$31:$C$41</c:f>
                <c:numCache>
                  <c:formatCode>General</c:formatCode>
                  <c:ptCount val="11"/>
                  <c:pt idx="0">
                    <c:v>0.9</c:v>
                  </c:pt>
                  <c:pt idx="1">
                    <c:v>0.54</c:v>
                  </c:pt>
                  <c:pt idx="2">
                    <c:v>2.2000000000000002</c:v>
                  </c:pt>
                  <c:pt idx="3">
                    <c:v>0.63</c:v>
                  </c:pt>
                  <c:pt idx="4">
                    <c:v>0.73</c:v>
                  </c:pt>
                  <c:pt idx="5">
                    <c:v>0.45</c:v>
                  </c:pt>
                  <c:pt idx="6">
                    <c:v>0.35</c:v>
                  </c:pt>
                  <c:pt idx="7">
                    <c:v>0.34</c:v>
                  </c:pt>
                  <c:pt idx="8">
                    <c:v>0.45</c:v>
                  </c:pt>
                  <c:pt idx="9">
                    <c:v>0.45</c:v>
                  </c:pt>
                  <c:pt idx="10">
                    <c:v>0.28999999999999998</c:v>
                  </c:pt>
                </c:numCache>
              </c:numRef>
            </c:minus>
          </c:errBars>
          <c:cat>
            <c:strRef>
              <c:f>gra_n!$A$31:$A$41</c:f>
              <c:strCache>
                <c:ptCount val="11"/>
                <c:pt idx="0">
                  <c:v>veebruar</c:v>
                </c:pt>
                <c:pt idx="1">
                  <c:v>märts</c:v>
                </c:pt>
                <c:pt idx="2">
                  <c:v>aprill</c:v>
                </c:pt>
                <c:pt idx="3">
                  <c:v>mai</c:v>
                </c:pt>
                <c:pt idx="4">
                  <c:v>juuni</c:v>
                </c:pt>
                <c:pt idx="5">
                  <c:v>juuli</c:v>
                </c:pt>
                <c:pt idx="6">
                  <c:v>august</c:v>
                </c:pt>
                <c:pt idx="7">
                  <c:v>september</c:v>
                </c:pt>
                <c:pt idx="8">
                  <c:v>oktoober</c:v>
                </c:pt>
                <c:pt idx="9">
                  <c:v>november</c:v>
                </c:pt>
                <c:pt idx="10">
                  <c:v>detsember</c:v>
                </c:pt>
              </c:strCache>
            </c:strRef>
          </c:cat>
          <c:val>
            <c:numRef>
              <c:f>gra_n!$B$31:$B$41</c:f>
              <c:numCache>
                <c:formatCode>General</c:formatCode>
                <c:ptCount val="11"/>
                <c:pt idx="0">
                  <c:v>2.2727272727272729</c:v>
                </c:pt>
                <c:pt idx="1">
                  <c:v>2.0692307692307694</c:v>
                </c:pt>
                <c:pt idx="2">
                  <c:v>4.1529411764705877</c:v>
                </c:pt>
                <c:pt idx="3">
                  <c:v>1.4887500000000002</c:v>
                </c:pt>
                <c:pt idx="4">
                  <c:v>1.8125000000000002</c:v>
                </c:pt>
                <c:pt idx="5">
                  <c:v>1.4512499999999999</c:v>
                </c:pt>
                <c:pt idx="6">
                  <c:v>1.2606666666666666</c:v>
                </c:pt>
                <c:pt idx="7">
                  <c:v>1.3068750000000002</c:v>
                </c:pt>
                <c:pt idx="8">
                  <c:v>1.4339999999999999</c:v>
                </c:pt>
                <c:pt idx="9">
                  <c:v>1.5411764705882351</c:v>
                </c:pt>
                <c:pt idx="10">
                  <c:v>1.7305882352941178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879936"/>
        <c:axId val="95881856"/>
      </c:barChart>
      <c:lineChart>
        <c:grouping val="standard"/>
        <c:varyColors val="0"/>
        <c:ser>
          <c:idx val="1"/>
          <c:order val="1"/>
          <c:spPr>
            <a:ln w="19050">
              <a:solidFill>
                <a:schemeClr val="tx1"/>
              </a:solidFill>
              <a:prstDash val="sysDot"/>
            </a:ln>
          </c:spPr>
          <c:marker>
            <c:symbol val="circle"/>
            <c:size val="6"/>
            <c:spPr>
              <a:solidFill>
                <a:schemeClr val="tx1"/>
              </a:solidFill>
              <a:ln w="15875">
                <a:solidFill>
                  <a:srgbClr val="FF0000"/>
                </a:solidFill>
              </a:ln>
            </c:spPr>
          </c:marker>
          <c:cat>
            <c:strRef>
              <c:f>gra_n!$A$31:$A$41</c:f>
              <c:strCache>
                <c:ptCount val="11"/>
                <c:pt idx="0">
                  <c:v>veebruar</c:v>
                </c:pt>
                <c:pt idx="1">
                  <c:v>märts</c:v>
                </c:pt>
                <c:pt idx="2">
                  <c:v>aprill</c:v>
                </c:pt>
                <c:pt idx="3">
                  <c:v>mai</c:v>
                </c:pt>
                <c:pt idx="4">
                  <c:v>juuni</c:v>
                </c:pt>
                <c:pt idx="5">
                  <c:v>juuli</c:v>
                </c:pt>
                <c:pt idx="6">
                  <c:v>august</c:v>
                </c:pt>
                <c:pt idx="7">
                  <c:v>september</c:v>
                </c:pt>
                <c:pt idx="8">
                  <c:v>oktoober</c:v>
                </c:pt>
                <c:pt idx="9">
                  <c:v>november</c:v>
                </c:pt>
                <c:pt idx="10">
                  <c:v>detsember</c:v>
                </c:pt>
              </c:strCache>
            </c:strRef>
          </c:cat>
          <c:val>
            <c:numRef>
              <c:f>gra_n!$E$31:$E$41</c:f>
              <c:numCache>
                <c:formatCode>General</c:formatCode>
                <c:ptCount val="11"/>
                <c:pt idx="2">
                  <c:v>432000</c:v>
                </c:pt>
                <c:pt idx="3">
                  <c:v>55800</c:v>
                </c:pt>
                <c:pt idx="5">
                  <c:v>11000</c:v>
                </c:pt>
                <c:pt idx="6">
                  <c:v>12700</c:v>
                </c:pt>
                <c:pt idx="7">
                  <c:v>7700</c:v>
                </c:pt>
                <c:pt idx="8">
                  <c:v>6900</c:v>
                </c:pt>
                <c:pt idx="9">
                  <c:v>7900</c:v>
                </c:pt>
                <c:pt idx="10">
                  <c:v>19500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890048"/>
        <c:axId val="95888128"/>
      </c:lineChart>
      <c:catAx>
        <c:axId val="958799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t-EE"/>
          </a:p>
        </c:txPr>
        <c:crossAx val="95881856"/>
        <c:crosses val="autoZero"/>
        <c:auto val="1"/>
        <c:lblAlgn val="ctr"/>
        <c:lblOffset val="100"/>
        <c:noMultiLvlLbl val="0"/>
      </c:catAx>
      <c:valAx>
        <c:axId val="958818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t-EE" sz="1400"/>
                  <a:t>N</a:t>
                </a:r>
                <a:r>
                  <a:rPr lang="et-EE" sz="1400" baseline="-25000"/>
                  <a:t>üld</a:t>
                </a:r>
                <a:r>
                  <a:rPr lang="et-EE" sz="1400"/>
                  <a:t> (mg/L)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t-EE"/>
          </a:p>
        </c:txPr>
        <c:crossAx val="95879936"/>
        <c:crosses val="autoZero"/>
        <c:crossBetween val="between"/>
      </c:valAx>
      <c:valAx>
        <c:axId val="9588812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t-EE" sz="1400"/>
                  <a:t>Vooluhulk (m</a:t>
                </a:r>
                <a:r>
                  <a:rPr lang="et-EE" sz="1400" baseline="30000"/>
                  <a:t>3</a:t>
                </a:r>
                <a:r>
                  <a:rPr lang="et-EE" sz="1400"/>
                  <a:t>/ööp)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t-EE"/>
          </a:p>
        </c:txPr>
        <c:crossAx val="95890048"/>
        <c:crosses val="max"/>
        <c:crossBetween val="between"/>
      </c:valAx>
      <c:catAx>
        <c:axId val="95890048"/>
        <c:scaling>
          <c:orientation val="minMax"/>
        </c:scaling>
        <c:delete val="1"/>
        <c:axPos val="b"/>
        <c:majorTickMark val="out"/>
        <c:minorTickMark val="none"/>
        <c:tickLblPos val="nextTo"/>
        <c:crossAx val="9588812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solidFill>
                  <a:srgbClr val="FF0000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9.167681806859182E-2"/>
                  <c:y val="-0.13803196646758281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baseline="0"/>
                      <a:t>
R² = 0.2592</a:t>
                    </a:r>
                    <a:endParaRPr lang="en-US" sz="1400"/>
                  </a:p>
                </c:rich>
              </c:tx>
              <c:numFmt formatCode="General" sourceLinked="0"/>
            </c:trendlineLbl>
          </c:trendline>
          <c:xVal>
            <c:numRef>
              <c:f>'1.2 - Püld vs Nüld'!$K$2:$K$219</c:f>
              <c:numCache>
                <c:formatCode>General</c:formatCode>
                <c:ptCount val="218"/>
                <c:pt idx="0">
                  <c:v>1.7</c:v>
                </c:pt>
                <c:pt idx="1">
                  <c:v>1.4</c:v>
                </c:pt>
                <c:pt idx="2">
                  <c:v>2.1</c:v>
                </c:pt>
                <c:pt idx="3">
                  <c:v>1.3</c:v>
                </c:pt>
                <c:pt idx="4">
                  <c:v>1.1000000000000001</c:v>
                </c:pt>
                <c:pt idx="5">
                  <c:v>2.2000000000000002</c:v>
                </c:pt>
                <c:pt idx="9">
                  <c:v>0.9</c:v>
                </c:pt>
                <c:pt idx="10">
                  <c:v>1.1000000000000001</c:v>
                </c:pt>
                <c:pt idx="13">
                  <c:v>1.7</c:v>
                </c:pt>
                <c:pt idx="16">
                  <c:v>1.5</c:v>
                </c:pt>
                <c:pt idx="17">
                  <c:v>1.4</c:v>
                </c:pt>
                <c:pt idx="18">
                  <c:v>2.1</c:v>
                </c:pt>
                <c:pt idx="19">
                  <c:v>0.82</c:v>
                </c:pt>
                <c:pt idx="20">
                  <c:v>1.1000000000000001</c:v>
                </c:pt>
                <c:pt idx="21">
                  <c:v>1.5</c:v>
                </c:pt>
                <c:pt idx="22">
                  <c:v>1.9</c:v>
                </c:pt>
                <c:pt idx="24">
                  <c:v>0.89</c:v>
                </c:pt>
                <c:pt idx="25">
                  <c:v>0.54</c:v>
                </c:pt>
                <c:pt idx="26">
                  <c:v>0.85</c:v>
                </c:pt>
                <c:pt idx="29">
                  <c:v>1.8</c:v>
                </c:pt>
                <c:pt idx="32">
                  <c:v>1.5</c:v>
                </c:pt>
                <c:pt idx="33">
                  <c:v>1.5</c:v>
                </c:pt>
                <c:pt idx="34">
                  <c:v>1.9</c:v>
                </c:pt>
                <c:pt idx="35">
                  <c:v>1.2</c:v>
                </c:pt>
                <c:pt idx="36">
                  <c:v>0.9</c:v>
                </c:pt>
                <c:pt idx="37">
                  <c:v>1.4</c:v>
                </c:pt>
                <c:pt idx="38">
                  <c:v>1.7</c:v>
                </c:pt>
                <c:pt idx="40">
                  <c:v>1.2</c:v>
                </c:pt>
                <c:pt idx="41">
                  <c:v>0.81</c:v>
                </c:pt>
                <c:pt idx="42">
                  <c:v>0.87</c:v>
                </c:pt>
                <c:pt idx="45">
                  <c:v>1.7</c:v>
                </c:pt>
                <c:pt idx="48">
                  <c:v>3.8</c:v>
                </c:pt>
                <c:pt idx="49">
                  <c:v>3.6</c:v>
                </c:pt>
                <c:pt idx="50">
                  <c:v>4.5999999999999996</c:v>
                </c:pt>
                <c:pt idx="52">
                  <c:v>4.7</c:v>
                </c:pt>
                <c:pt idx="53">
                  <c:v>6.3</c:v>
                </c:pt>
                <c:pt idx="54">
                  <c:v>4.0999999999999996</c:v>
                </c:pt>
                <c:pt idx="55">
                  <c:v>4.9000000000000004</c:v>
                </c:pt>
                <c:pt idx="56">
                  <c:v>2.7</c:v>
                </c:pt>
                <c:pt idx="57">
                  <c:v>3.8</c:v>
                </c:pt>
                <c:pt idx="58">
                  <c:v>3.7</c:v>
                </c:pt>
                <c:pt idx="59">
                  <c:v>4.8</c:v>
                </c:pt>
                <c:pt idx="60">
                  <c:v>5</c:v>
                </c:pt>
                <c:pt idx="61">
                  <c:v>5.4</c:v>
                </c:pt>
                <c:pt idx="62">
                  <c:v>3</c:v>
                </c:pt>
                <c:pt idx="63">
                  <c:v>4.5999999999999996</c:v>
                </c:pt>
                <c:pt idx="64">
                  <c:v>2.7</c:v>
                </c:pt>
                <c:pt idx="65">
                  <c:v>2.7</c:v>
                </c:pt>
                <c:pt idx="66">
                  <c:v>3.3</c:v>
                </c:pt>
                <c:pt idx="67">
                  <c:v>2.5</c:v>
                </c:pt>
                <c:pt idx="68">
                  <c:v>2.7</c:v>
                </c:pt>
                <c:pt idx="69">
                  <c:v>4.7</c:v>
                </c:pt>
                <c:pt idx="70">
                  <c:v>3.7</c:v>
                </c:pt>
                <c:pt idx="71">
                  <c:v>3.7</c:v>
                </c:pt>
                <c:pt idx="72">
                  <c:v>2.2999999999999998</c:v>
                </c:pt>
                <c:pt idx="73">
                  <c:v>2.6</c:v>
                </c:pt>
                <c:pt idx="74">
                  <c:v>2.6</c:v>
                </c:pt>
                <c:pt idx="75">
                  <c:v>2.8</c:v>
                </c:pt>
                <c:pt idx="76">
                  <c:v>3.6</c:v>
                </c:pt>
                <c:pt idx="77">
                  <c:v>3.5</c:v>
                </c:pt>
                <c:pt idx="78">
                  <c:v>2.5</c:v>
                </c:pt>
                <c:pt idx="79">
                  <c:v>2.5</c:v>
                </c:pt>
                <c:pt idx="80">
                  <c:v>1.3</c:v>
                </c:pt>
                <c:pt idx="81">
                  <c:v>1.1000000000000001</c:v>
                </c:pt>
                <c:pt idx="82">
                  <c:v>1.5</c:v>
                </c:pt>
                <c:pt idx="83">
                  <c:v>0.87</c:v>
                </c:pt>
                <c:pt idx="84">
                  <c:v>1.1000000000000001</c:v>
                </c:pt>
                <c:pt idx="85">
                  <c:v>1.6</c:v>
                </c:pt>
                <c:pt idx="86">
                  <c:v>1.5</c:v>
                </c:pt>
                <c:pt idx="87">
                  <c:v>2.1</c:v>
                </c:pt>
                <c:pt idx="88">
                  <c:v>0.63</c:v>
                </c:pt>
                <c:pt idx="89">
                  <c:v>0.75</c:v>
                </c:pt>
                <c:pt idx="90">
                  <c:v>1.2</c:v>
                </c:pt>
                <c:pt idx="91">
                  <c:v>1.6</c:v>
                </c:pt>
                <c:pt idx="92">
                  <c:v>5.6</c:v>
                </c:pt>
                <c:pt idx="93">
                  <c:v>1.2</c:v>
                </c:pt>
                <c:pt idx="94">
                  <c:v>0.92</c:v>
                </c:pt>
                <c:pt idx="95">
                  <c:v>0.85</c:v>
                </c:pt>
                <c:pt idx="96">
                  <c:v>1.1000000000000001</c:v>
                </c:pt>
                <c:pt idx="97">
                  <c:v>2.1</c:v>
                </c:pt>
                <c:pt idx="98">
                  <c:v>1.7</c:v>
                </c:pt>
                <c:pt idx="99">
                  <c:v>0.82</c:v>
                </c:pt>
                <c:pt idx="100">
                  <c:v>0.74</c:v>
                </c:pt>
                <c:pt idx="101">
                  <c:v>1.5</c:v>
                </c:pt>
                <c:pt idx="102">
                  <c:v>1.7</c:v>
                </c:pt>
                <c:pt idx="103">
                  <c:v>0.77</c:v>
                </c:pt>
                <c:pt idx="104">
                  <c:v>1.4</c:v>
                </c:pt>
                <c:pt idx="105">
                  <c:v>0.8</c:v>
                </c:pt>
                <c:pt idx="106">
                  <c:v>0.73</c:v>
                </c:pt>
                <c:pt idx="107">
                  <c:v>1.2</c:v>
                </c:pt>
                <c:pt idx="109">
                  <c:v>1.6</c:v>
                </c:pt>
                <c:pt idx="110">
                  <c:v>0.86</c:v>
                </c:pt>
                <c:pt idx="111">
                  <c:v>0.98</c:v>
                </c:pt>
                <c:pt idx="112">
                  <c:v>1.1000000000000001</c:v>
                </c:pt>
                <c:pt idx="113">
                  <c:v>1.3</c:v>
                </c:pt>
                <c:pt idx="114">
                  <c:v>1.7</c:v>
                </c:pt>
                <c:pt idx="115">
                  <c:v>0.91</c:v>
                </c:pt>
                <c:pt idx="116">
                  <c:v>0.51</c:v>
                </c:pt>
                <c:pt idx="117">
                  <c:v>1.3</c:v>
                </c:pt>
                <c:pt idx="118">
                  <c:v>1.6</c:v>
                </c:pt>
                <c:pt idx="119">
                  <c:v>0.45</c:v>
                </c:pt>
                <c:pt idx="120">
                  <c:v>1.5</c:v>
                </c:pt>
                <c:pt idx="121">
                  <c:v>0.57999999999999996</c:v>
                </c:pt>
                <c:pt idx="122">
                  <c:v>0.57999999999999996</c:v>
                </c:pt>
                <c:pt idx="123">
                  <c:v>1.1000000000000001</c:v>
                </c:pt>
                <c:pt idx="125">
                  <c:v>1.3</c:v>
                </c:pt>
                <c:pt idx="126">
                  <c:v>0.66</c:v>
                </c:pt>
                <c:pt idx="127">
                  <c:v>0.53</c:v>
                </c:pt>
                <c:pt idx="129">
                  <c:v>0.88</c:v>
                </c:pt>
                <c:pt idx="130">
                  <c:v>1.4</c:v>
                </c:pt>
                <c:pt idx="131">
                  <c:v>1.6</c:v>
                </c:pt>
                <c:pt idx="132">
                  <c:v>0.73</c:v>
                </c:pt>
                <c:pt idx="133">
                  <c:v>0.35</c:v>
                </c:pt>
                <c:pt idx="134">
                  <c:v>1.1000000000000001</c:v>
                </c:pt>
                <c:pt idx="135">
                  <c:v>1.5</c:v>
                </c:pt>
                <c:pt idx="137">
                  <c:v>0.78</c:v>
                </c:pt>
                <c:pt idx="138">
                  <c:v>0.37</c:v>
                </c:pt>
                <c:pt idx="139">
                  <c:v>0.35</c:v>
                </c:pt>
                <c:pt idx="140">
                  <c:v>0.73</c:v>
                </c:pt>
                <c:pt idx="142">
                  <c:v>1.3</c:v>
                </c:pt>
                <c:pt idx="143">
                  <c:v>0.41</c:v>
                </c:pt>
                <c:pt idx="144">
                  <c:v>0.41</c:v>
                </c:pt>
                <c:pt idx="147">
                  <c:v>1.2</c:v>
                </c:pt>
                <c:pt idx="148">
                  <c:v>0.9</c:v>
                </c:pt>
                <c:pt idx="149">
                  <c:v>1.5</c:v>
                </c:pt>
                <c:pt idx="150">
                  <c:v>0.7</c:v>
                </c:pt>
                <c:pt idx="151">
                  <c:v>0.4</c:v>
                </c:pt>
                <c:pt idx="152">
                  <c:v>0.69</c:v>
                </c:pt>
                <c:pt idx="153">
                  <c:v>1.2</c:v>
                </c:pt>
                <c:pt idx="155">
                  <c:v>0.66</c:v>
                </c:pt>
                <c:pt idx="156">
                  <c:v>0.34</c:v>
                </c:pt>
                <c:pt idx="157">
                  <c:v>0.37</c:v>
                </c:pt>
                <c:pt idx="158">
                  <c:v>0.44</c:v>
                </c:pt>
                <c:pt idx="160">
                  <c:v>1.1000000000000001</c:v>
                </c:pt>
                <c:pt idx="161">
                  <c:v>0.73</c:v>
                </c:pt>
                <c:pt idx="162">
                  <c:v>0.36</c:v>
                </c:pt>
                <c:pt idx="163">
                  <c:v>0.42</c:v>
                </c:pt>
                <c:pt idx="165">
                  <c:v>1.2</c:v>
                </c:pt>
                <c:pt idx="166">
                  <c:v>1.1000000000000001</c:v>
                </c:pt>
                <c:pt idx="167">
                  <c:v>1.6</c:v>
                </c:pt>
                <c:pt idx="168">
                  <c:v>0.79</c:v>
                </c:pt>
                <c:pt idx="169">
                  <c:v>0.49</c:v>
                </c:pt>
                <c:pt idx="170">
                  <c:v>0.97</c:v>
                </c:pt>
                <c:pt idx="171">
                  <c:v>1.6</c:v>
                </c:pt>
                <c:pt idx="173">
                  <c:v>1.1000000000000001</c:v>
                </c:pt>
                <c:pt idx="174">
                  <c:v>0.45</c:v>
                </c:pt>
                <c:pt idx="175">
                  <c:v>0.45</c:v>
                </c:pt>
                <c:pt idx="176">
                  <c:v>0.65</c:v>
                </c:pt>
                <c:pt idx="178">
                  <c:v>1.2</c:v>
                </c:pt>
                <c:pt idx="179">
                  <c:v>0.64</c:v>
                </c:pt>
                <c:pt idx="180">
                  <c:v>0.47</c:v>
                </c:pt>
                <c:pt idx="183">
                  <c:v>1.4</c:v>
                </c:pt>
                <c:pt idx="184">
                  <c:v>1.4</c:v>
                </c:pt>
                <c:pt idx="185">
                  <c:v>1.8</c:v>
                </c:pt>
                <c:pt idx="186">
                  <c:v>1.1000000000000001</c:v>
                </c:pt>
                <c:pt idx="187">
                  <c:v>0.97</c:v>
                </c:pt>
                <c:pt idx="188">
                  <c:v>1.2</c:v>
                </c:pt>
                <c:pt idx="189">
                  <c:v>1.8</c:v>
                </c:pt>
                <c:pt idx="190">
                  <c:v>0.45</c:v>
                </c:pt>
                <c:pt idx="191">
                  <c:v>1.2</c:v>
                </c:pt>
                <c:pt idx="192">
                  <c:v>0.87</c:v>
                </c:pt>
                <c:pt idx="193">
                  <c:v>1</c:v>
                </c:pt>
                <c:pt idx="194">
                  <c:v>1</c:v>
                </c:pt>
                <c:pt idx="196">
                  <c:v>1.4</c:v>
                </c:pt>
                <c:pt idx="197">
                  <c:v>1.3</c:v>
                </c:pt>
                <c:pt idx="198">
                  <c:v>0.96</c:v>
                </c:pt>
                <c:pt idx="199">
                  <c:v>0.75</c:v>
                </c:pt>
                <c:pt idx="201">
                  <c:v>1.5</c:v>
                </c:pt>
                <c:pt idx="202">
                  <c:v>1.5</c:v>
                </c:pt>
                <c:pt idx="203">
                  <c:v>1.8</c:v>
                </c:pt>
                <c:pt idx="204">
                  <c:v>1.3</c:v>
                </c:pt>
                <c:pt idx="205">
                  <c:v>1.2</c:v>
                </c:pt>
                <c:pt idx="206">
                  <c:v>1.7</c:v>
                </c:pt>
                <c:pt idx="207">
                  <c:v>2</c:v>
                </c:pt>
                <c:pt idx="208">
                  <c:v>0.28999999999999998</c:v>
                </c:pt>
                <c:pt idx="209">
                  <c:v>1.2</c:v>
                </c:pt>
                <c:pt idx="210">
                  <c:v>1.2</c:v>
                </c:pt>
                <c:pt idx="211">
                  <c:v>1.3</c:v>
                </c:pt>
                <c:pt idx="212">
                  <c:v>2.1</c:v>
                </c:pt>
                <c:pt idx="214">
                  <c:v>1.5</c:v>
                </c:pt>
                <c:pt idx="215">
                  <c:v>1.3</c:v>
                </c:pt>
                <c:pt idx="216">
                  <c:v>1.3</c:v>
                </c:pt>
                <c:pt idx="217">
                  <c:v>0.73</c:v>
                </c:pt>
              </c:numCache>
            </c:numRef>
          </c:xVal>
          <c:yVal>
            <c:numRef>
              <c:f>'1.2 - Püld vs Nüld'!$L$2:$L$219</c:f>
              <c:numCache>
                <c:formatCode>General</c:formatCode>
                <c:ptCount val="218"/>
                <c:pt idx="0">
                  <c:v>0.03</c:v>
                </c:pt>
                <c:pt idx="1">
                  <c:v>2.9000000000000001E-2</c:v>
                </c:pt>
                <c:pt idx="2">
                  <c:v>2.1000000000000001E-2</c:v>
                </c:pt>
                <c:pt idx="3">
                  <c:v>2.7E-2</c:v>
                </c:pt>
                <c:pt idx="4">
                  <c:v>2.1999999999999999E-2</c:v>
                </c:pt>
                <c:pt idx="5">
                  <c:v>3.5000000000000003E-2</c:v>
                </c:pt>
                <c:pt idx="9">
                  <c:v>2.9000000000000001E-2</c:v>
                </c:pt>
                <c:pt idx="10">
                  <c:v>2.5000000000000001E-2</c:v>
                </c:pt>
                <c:pt idx="12">
                  <c:v>4.4999999999999998E-2</c:v>
                </c:pt>
                <c:pt idx="13">
                  <c:v>2.1000000000000001E-2</c:v>
                </c:pt>
                <c:pt idx="16">
                  <c:v>2.8000000000000001E-2</c:v>
                </c:pt>
                <c:pt idx="17">
                  <c:v>4.8000000000000001E-2</c:v>
                </c:pt>
                <c:pt idx="18">
                  <c:v>2.1000000000000001E-2</c:v>
                </c:pt>
                <c:pt idx="19">
                  <c:v>1.7999999999999999E-2</c:v>
                </c:pt>
                <c:pt idx="20">
                  <c:v>2.4E-2</c:v>
                </c:pt>
                <c:pt idx="21">
                  <c:v>3.9E-2</c:v>
                </c:pt>
                <c:pt idx="22">
                  <c:v>2.5999999999999999E-2</c:v>
                </c:pt>
                <c:pt idx="24">
                  <c:v>3.9E-2</c:v>
                </c:pt>
                <c:pt idx="25">
                  <c:v>0.02</c:v>
                </c:pt>
                <c:pt idx="26">
                  <c:v>0.02</c:v>
                </c:pt>
                <c:pt idx="28">
                  <c:v>4.2000000000000003E-2</c:v>
                </c:pt>
                <c:pt idx="29">
                  <c:v>2.5000000000000001E-2</c:v>
                </c:pt>
                <c:pt idx="32">
                  <c:v>3.3000000000000002E-2</c:v>
                </c:pt>
                <c:pt idx="33">
                  <c:v>2.9000000000000001E-2</c:v>
                </c:pt>
                <c:pt idx="34">
                  <c:v>2.3E-2</c:v>
                </c:pt>
                <c:pt idx="35">
                  <c:v>2.3E-2</c:v>
                </c:pt>
                <c:pt idx="36">
                  <c:v>1.7999999999999999E-2</c:v>
                </c:pt>
                <c:pt idx="37">
                  <c:v>3.3000000000000002E-2</c:v>
                </c:pt>
                <c:pt idx="38">
                  <c:v>2.4E-2</c:v>
                </c:pt>
                <c:pt idx="40">
                  <c:v>4.3999999999999997E-2</c:v>
                </c:pt>
                <c:pt idx="41">
                  <c:v>0.02</c:v>
                </c:pt>
                <c:pt idx="42">
                  <c:v>2.1000000000000001E-2</c:v>
                </c:pt>
                <c:pt idx="44">
                  <c:v>3.9E-2</c:v>
                </c:pt>
                <c:pt idx="45">
                  <c:v>2.1999999999999999E-2</c:v>
                </c:pt>
                <c:pt idx="48">
                  <c:v>0.11</c:v>
                </c:pt>
                <c:pt idx="49">
                  <c:v>8.8999999999999996E-2</c:v>
                </c:pt>
                <c:pt idx="50">
                  <c:v>7.9000000000000001E-2</c:v>
                </c:pt>
                <c:pt idx="52">
                  <c:v>9.1999999999999998E-2</c:v>
                </c:pt>
                <c:pt idx="54">
                  <c:v>8.2000000000000003E-2</c:v>
                </c:pt>
                <c:pt idx="55">
                  <c:v>9.0999999999999998E-2</c:v>
                </c:pt>
                <c:pt idx="56">
                  <c:v>8.4000000000000005E-2</c:v>
                </c:pt>
                <c:pt idx="57">
                  <c:v>0.1</c:v>
                </c:pt>
                <c:pt idx="58">
                  <c:v>7.5999999999999998E-2</c:v>
                </c:pt>
                <c:pt idx="59">
                  <c:v>0.1</c:v>
                </c:pt>
                <c:pt idx="61">
                  <c:v>6.0999999999999999E-2</c:v>
                </c:pt>
                <c:pt idx="62">
                  <c:v>8.4000000000000005E-2</c:v>
                </c:pt>
                <c:pt idx="63">
                  <c:v>0.11</c:v>
                </c:pt>
                <c:pt idx="64">
                  <c:v>3.9E-2</c:v>
                </c:pt>
                <c:pt idx="65">
                  <c:v>0.04</c:v>
                </c:pt>
                <c:pt idx="66">
                  <c:v>4.2999999999999997E-2</c:v>
                </c:pt>
                <c:pt idx="67">
                  <c:v>4.8000000000000001E-2</c:v>
                </c:pt>
                <c:pt idx="68">
                  <c:v>4.2000000000000003E-2</c:v>
                </c:pt>
                <c:pt idx="69">
                  <c:v>4.7E-2</c:v>
                </c:pt>
                <c:pt idx="70">
                  <c:v>4.2999999999999997E-2</c:v>
                </c:pt>
                <c:pt idx="71">
                  <c:v>3.7999999999999999E-2</c:v>
                </c:pt>
                <c:pt idx="72">
                  <c:v>3.7999999999999999E-2</c:v>
                </c:pt>
                <c:pt idx="73">
                  <c:v>4.2999999999999997E-2</c:v>
                </c:pt>
                <c:pt idx="74">
                  <c:v>4.9000000000000002E-2</c:v>
                </c:pt>
                <c:pt idx="75">
                  <c:v>5.3999999999999999E-2</c:v>
                </c:pt>
                <c:pt idx="76">
                  <c:v>5.8999999999999997E-2</c:v>
                </c:pt>
                <c:pt idx="77">
                  <c:v>3.5000000000000003E-2</c:v>
                </c:pt>
                <c:pt idx="78">
                  <c:v>3.9E-2</c:v>
                </c:pt>
                <c:pt idx="79">
                  <c:v>5.3999999999999999E-2</c:v>
                </c:pt>
                <c:pt idx="80">
                  <c:v>2.4E-2</c:v>
                </c:pt>
                <c:pt idx="81">
                  <c:v>4.5999999999999999E-2</c:v>
                </c:pt>
                <c:pt idx="82">
                  <c:v>3.3000000000000002E-2</c:v>
                </c:pt>
                <c:pt idx="83">
                  <c:v>4.2999999999999997E-2</c:v>
                </c:pt>
                <c:pt idx="84">
                  <c:v>4.2000000000000003E-2</c:v>
                </c:pt>
                <c:pt idx="85">
                  <c:v>6.0999999999999999E-2</c:v>
                </c:pt>
                <c:pt idx="86">
                  <c:v>3.7999999999999999E-2</c:v>
                </c:pt>
                <c:pt idx="87">
                  <c:v>7.3999999999999996E-2</c:v>
                </c:pt>
                <c:pt idx="88">
                  <c:v>6.3E-2</c:v>
                </c:pt>
                <c:pt idx="89">
                  <c:v>3.5000000000000003E-2</c:v>
                </c:pt>
                <c:pt idx="90">
                  <c:v>4.5999999999999999E-2</c:v>
                </c:pt>
                <c:pt idx="91">
                  <c:v>0.13</c:v>
                </c:pt>
                <c:pt idx="92">
                  <c:v>6.9000000000000006E-2</c:v>
                </c:pt>
                <c:pt idx="93">
                  <c:v>3.7999999999999999E-2</c:v>
                </c:pt>
                <c:pt idx="94">
                  <c:v>5.1999999999999998E-2</c:v>
                </c:pt>
                <c:pt idx="95">
                  <c:v>4.1000000000000002E-2</c:v>
                </c:pt>
                <c:pt idx="96">
                  <c:v>1.9E-2</c:v>
                </c:pt>
                <c:pt idx="97">
                  <c:v>1.7000000000000001E-2</c:v>
                </c:pt>
                <c:pt idx="98">
                  <c:v>0.02</c:v>
                </c:pt>
                <c:pt idx="99">
                  <c:v>2.3E-2</c:v>
                </c:pt>
                <c:pt idx="100">
                  <c:v>2.1999999999999999E-2</c:v>
                </c:pt>
                <c:pt idx="101">
                  <c:v>4.4999999999999998E-2</c:v>
                </c:pt>
                <c:pt idx="102">
                  <c:v>2.4E-2</c:v>
                </c:pt>
                <c:pt idx="103">
                  <c:v>0.05</c:v>
                </c:pt>
                <c:pt idx="104">
                  <c:v>5.5E-2</c:v>
                </c:pt>
                <c:pt idx="105">
                  <c:v>2.7E-2</c:v>
                </c:pt>
                <c:pt idx="106">
                  <c:v>2.1000000000000001E-2</c:v>
                </c:pt>
                <c:pt idx="107">
                  <c:v>7.6999999999999999E-2</c:v>
                </c:pt>
                <c:pt idx="108" formatCode="0.00">
                  <c:v>5.5E-2</c:v>
                </c:pt>
                <c:pt idx="109">
                  <c:v>2.4E-2</c:v>
                </c:pt>
                <c:pt idx="110">
                  <c:v>2.5999999999999999E-2</c:v>
                </c:pt>
                <c:pt idx="111">
                  <c:v>2.4E-2</c:v>
                </c:pt>
                <c:pt idx="112">
                  <c:v>1.7999999999999999E-2</c:v>
                </c:pt>
                <c:pt idx="113">
                  <c:v>1.9E-2</c:v>
                </c:pt>
                <c:pt idx="114">
                  <c:v>1.7000000000000001E-2</c:v>
                </c:pt>
                <c:pt idx="115">
                  <c:v>1.7000000000000001E-2</c:v>
                </c:pt>
                <c:pt idx="116">
                  <c:v>0.02</c:v>
                </c:pt>
                <c:pt idx="117">
                  <c:v>4.2999999999999997E-2</c:v>
                </c:pt>
                <c:pt idx="118">
                  <c:v>2.3E-2</c:v>
                </c:pt>
                <c:pt idx="119">
                  <c:v>6.7000000000000004E-2</c:v>
                </c:pt>
                <c:pt idx="120">
                  <c:v>8.1000000000000003E-2</c:v>
                </c:pt>
                <c:pt idx="121">
                  <c:v>4.2999999999999997E-2</c:v>
                </c:pt>
                <c:pt idx="122">
                  <c:v>2.8000000000000001E-2</c:v>
                </c:pt>
                <c:pt idx="123">
                  <c:v>8.1000000000000003E-2</c:v>
                </c:pt>
                <c:pt idx="124">
                  <c:v>5.8999999999999997E-2</c:v>
                </c:pt>
                <c:pt idx="125">
                  <c:v>2.3E-2</c:v>
                </c:pt>
                <c:pt idx="126">
                  <c:v>2.5000000000000001E-2</c:v>
                </c:pt>
                <c:pt idx="127">
                  <c:v>2.1999999999999999E-2</c:v>
                </c:pt>
                <c:pt idx="129">
                  <c:v>2.5999999999999999E-2</c:v>
                </c:pt>
                <c:pt idx="130">
                  <c:v>2.5999999999999999E-2</c:v>
                </c:pt>
                <c:pt idx="131">
                  <c:v>2.4E-2</c:v>
                </c:pt>
                <c:pt idx="132">
                  <c:v>1.7999999999999999E-2</c:v>
                </c:pt>
                <c:pt idx="133">
                  <c:v>2.5999999999999999E-2</c:v>
                </c:pt>
                <c:pt idx="134">
                  <c:v>4.8000000000000001E-2</c:v>
                </c:pt>
                <c:pt idx="135">
                  <c:v>2.7E-2</c:v>
                </c:pt>
                <c:pt idx="137">
                  <c:v>6.6000000000000003E-2</c:v>
                </c:pt>
                <c:pt idx="138">
                  <c:v>2.5999999999999999E-2</c:v>
                </c:pt>
                <c:pt idx="139">
                  <c:v>2.7E-2</c:v>
                </c:pt>
                <c:pt idx="140">
                  <c:v>0.12</c:v>
                </c:pt>
                <c:pt idx="141">
                  <c:v>5.8999999999999997E-2</c:v>
                </c:pt>
                <c:pt idx="142">
                  <c:v>2.7E-2</c:v>
                </c:pt>
                <c:pt idx="143">
                  <c:v>0.03</c:v>
                </c:pt>
                <c:pt idx="144">
                  <c:v>2.3E-2</c:v>
                </c:pt>
                <c:pt idx="147">
                  <c:v>2.4E-2</c:v>
                </c:pt>
                <c:pt idx="148">
                  <c:v>2.1999999999999999E-2</c:v>
                </c:pt>
                <c:pt idx="149">
                  <c:v>1.7000000000000001E-2</c:v>
                </c:pt>
                <c:pt idx="150">
                  <c:v>1.2E-2</c:v>
                </c:pt>
                <c:pt idx="151">
                  <c:v>1.6E-2</c:v>
                </c:pt>
                <c:pt idx="152">
                  <c:v>3.1E-2</c:v>
                </c:pt>
                <c:pt idx="153">
                  <c:v>2.1000000000000001E-2</c:v>
                </c:pt>
                <c:pt idx="156">
                  <c:v>1.7999999999999999E-2</c:v>
                </c:pt>
                <c:pt idx="157">
                  <c:v>1.7999999999999999E-2</c:v>
                </c:pt>
                <c:pt idx="158">
                  <c:v>5.6000000000000001E-2</c:v>
                </c:pt>
                <c:pt idx="159">
                  <c:v>3.7999999999999999E-2</c:v>
                </c:pt>
                <c:pt idx="160">
                  <c:v>1.7999999999999999E-2</c:v>
                </c:pt>
                <c:pt idx="161">
                  <c:v>2.9000000000000001E-2</c:v>
                </c:pt>
                <c:pt idx="162">
                  <c:v>1.4999999999999999E-2</c:v>
                </c:pt>
                <c:pt idx="163">
                  <c:v>0.02</c:v>
                </c:pt>
                <c:pt idx="165">
                  <c:v>4.4999999999999998E-2</c:v>
                </c:pt>
                <c:pt idx="166">
                  <c:v>2.5000000000000001E-2</c:v>
                </c:pt>
                <c:pt idx="167">
                  <c:v>1.9E-2</c:v>
                </c:pt>
                <c:pt idx="168">
                  <c:v>1.4E-2</c:v>
                </c:pt>
                <c:pt idx="169">
                  <c:v>0.02</c:v>
                </c:pt>
                <c:pt idx="170">
                  <c:v>2.9000000000000001E-2</c:v>
                </c:pt>
                <c:pt idx="171">
                  <c:v>0.02</c:v>
                </c:pt>
                <c:pt idx="173">
                  <c:v>3.2000000000000001E-2</c:v>
                </c:pt>
                <c:pt idx="174">
                  <c:v>1.7999999999999999E-2</c:v>
                </c:pt>
                <c:pt idx="175">
                  <c:v>1.7999999999999999E-2</c:v>
                </c:pt>
                <c:pt idx="176">
                  <c:v>5.1999999999999998E-2</c:v>
                </c:pt>
                <c:pt idx="177">
                  <c:v>3.5999999999999997E-2</c:v>
                </c:pt>
                <c:pt idx="178">
                  <c:v>1.9E-2</c:v>
                </c:pt>
                <c:pt idx="179">
                  <c:v>3.5000000000000003E-2</c:v>
                </c:pt>
                <c:pt idx="180">
                  <c:v>1.7999999999999999E-2</c:v>
                </c:pt>
                <c:pt idx="183">
                  <c:v>4.9000000000000002E-2</c:v>
                </c:pt>
                <c:pt idx="184">
                  <c:v>3.4000000000000002E-2</c:v>
                </c:pt>
                <c:pt idx="185">
                  <c:v>2.4E-2</c:v>
                </c:pt>
                <c:pt idx="186">
                  <c:v>2.5000000000000001E-2</c:v>
                </c:pt>
                <c:pt idx="187">
                  <c:v>4.2000000000000003E-2</c:v>
                </c:pt>
                <c:pt idx="188">
                  <c:v>3.6999999999999998E-2</c:v>
                </c:pt>
                <c:pt idx="189">
                  <c:v>2.5000000000000001E-2</c:v>
                </c:pt>
                <c:pt idx="190">
                  <c:v>0.1</c:v>
                </c:pt>
                <c:pt idx="191">
                  <c:v>5.1999999999999998E-2</c:v>
                </c:pt>
                <c:pt idx="192">
                  <c:v>2.5999999999999999E-2</c:v>
                </c:pt>
                <c:pt idx="193">
                  <c:v>2.5999999999999999E-2</c:v>
                </c:pt>
                <c:pt idx="194">
                  <c:v>7.6999999999999999E-2</c:v>
                </c:pt>
                <c:pt idx="195">
                  <c:v>0.04</c:v>
                </c:pt>
                <c:pt idx="196">
                  <c:v>0.02</c:v>
                </c:pt>
                <c:pt idx="197">
                  <c:v>3.6999999999999998E-2</c:v>
                </c:pt>
                <c:pt idx="198">
                  <c:v>2.5000000000000001E-2</c:v>
                </c:pt>
                <c:pt idx="199">
                  <c:v>2.5000000000000001E-2</c:v>
                </c:pt>
                <c:pt idx="201">
                  <c:v>3.6999999999999998E-2</c:v>
                </c:pt>
                <c:pt idx="202">
                  <c:v>3.7999999999999999E-2</c:v>
                </c:pt>
                <c:pt idx="203">
                  <c:v>2.7E-2</c:v>
                </c:pt>
                <c:pt idx="204">
                  <c:v>3.2000000000000001E-2</c:v>
                </c:pt>
                <c:pt idx="205">
                  <c:v>3.1E-2</c:v>
                </c:pt>
                <c:pt idx="206">
                  <c:v>4.9000000000000002E-2</c:v>
                </c:pt>
                <c:pt idx="207">
                  <c:v>2.9000000000000001E-2</c:v>
                </c:pt>
                <c:pt idx="208">
                  <c:v>7.2999999999999995E-2</c:v>
                </c:pt>
                <c:pt idx="209">
                  <c:v>0.05</c:v>
                </c:pt>
                <c:pt idx="210">
                  <c:v>5.1999999999999998E-2</c:v>
                </c:pt>
                <c:pt idx="211">
                  <c:v>2.7E-2</c:v>
                </c:pt>
                <c:pt idx="212">
                  <c:v>6.8000000000000005E-2</c:v>
                </c:pt>
                <c:pt idx="213">
                  <c:v>4.7E-2</c:v>
                </c:pt>
                <c:pt idx="214">
                  <c:v>2.4E-2</c:v>
                </c:pt>
                <c:pt idx="215">
                  <c:v>0.04</c:v>
                </c:pt>
                <c:pt idx="216">
                  <c:v>0.03</c:v>
                </c:pt>
                <c:pt idx="217">
                  <c:v>2.8000000000000001E-2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926912"/>
        <c:axId val="95933184"/>
      </c:scatterChart>
      <c:valAx>
        <c:axId val="95926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t-EE" sz="1400"/>
                  <a:t>N</a:t>
                </a:r>
                <a:r>
                  <a:rPr lang="et-EE" sz="1400" baseline="-25000"/>
                  <a:t>üld</a:t>
                </a:r>
                <a:r>
                  <a:rPr lang="et-EE" sz="1400"/>
                  <a:t> (mg/L)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t-EE"/>
          </a:p>
        </c:txPr>
        <c:crossAx val="95933184"/>
        <c:crosses val="autoZero"/>
        <c:crossBetween val="midCat"/>
      </c:valAx>
      <c:valAx>
        <c:axId val="959331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t-EE" sz="1400"/>
                  <a:t>P</a:t>
                </a:r>
                <a:r>
                  <a:rPr lang="et-EE" sz="1400" baseline="-25000"/>
                  <a:t>üld</a:t>
                </a:r>
                <a:r>
                  <a:rPr lang="et-EE" sz="1400"/>
                  <a:t> (mg/L)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t-EE"/>
          </a:p>
        </c:txPr>
        <c:crossAx val="959269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0B00-973D-4464-BE48-8A5F0DF11975}" type="datetimeFigureOut">
              <a:rPr lang="et-EE" smtClean="0"/>
              <a:t>6.02.2014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94AC-A056-495C-8CF0-E6292B9C8B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5679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0B00-973D-4464-BE48-8A5F0DF11975}" type="datetimeFigureOut">
              <a:rPr lang="et-EE" smtClean="0"/>
              <a:t>6.02.2014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94AC-A056-495C-8CF0-E6292B9C8B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53157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0B00-973D-4464-BE48-8A5F0DF11975}" type="datetimeFigureOut">
              <a:rPr lang="et-EE" smtClean="0"/>
              <a:t>6.02.2014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94AC-A056-495C-8CF0-E6292B9C8B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5419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0B00-973D-4464-BE48-8A5F0DF11975}" type="datetimeFigureOut">
              <a:rPr lang="et-EE" smtClean="0"/>
              <a:t>6.02.2014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94AC-A056-495C-8CF0-E6292B9C8B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5705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0B00-973D-4464-BE48-8A5F0DF11975}" type="datetimeFigureOut">
              <a:rPr lang="et-EE" smtClean="0"/>
              <a:t>6.02.2014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94AC-A056-495C-8CF0-E6292B9C8B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8353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0B00-973D-4464-BE48-8A5F0DF11975}" type="datetimeFigureOut">
              <a:rPr lang="et-EE" smtClean="0"/>
              <a:t>6.02.2014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94AC-A056-495C-8CF0-E6292B9C8B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4347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0B00-973D-4464-BE48-8A5F0DF11975}" type="datetimeFigureOut">
              <a:rPr lang="et-EE" smtClean="0"/>
              <a:t>6.02.2014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94AC-A056-495C-8CF0-E6292B9C8B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4386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0B00-973D-4464-BE48-8A5F0DF11975}" type="datetimeFigureOut">
              <a:rPr lang="et-EE" smtClean="0"/>
              <a:t>6.02.2014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94AC-A056-495C-8CF0-E6292B9C8B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9994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0B00-973D-4464-BE48-8A5F0DF11975}" type="datetimeFigureOut">
              <a:rPr lang="et-EE" smtClean="0"/>
              <a:t>6.02.2014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94AC-A056-495C-8CF0-E6292B9C8B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503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0B00-973D-4464-BE48-8A5F0DF11975}" type="datetimeFigureOut">
              <a:rPr lang="et-EE" smtClean="0"/>
              <a:t>6.02.2014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94AC-A056-495C-8CF0-E6292B9C8B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55167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0B00-973D-4464-BE48-8A5F0DF11975}" type="datetimeFigureOut">
              <a:rPr lang="et-EE" smtClean="0"/>
              <a:t>6.02.2014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94AC-A056-495C-8CF0-E6292B9C8B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493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D0B00-973D-4464-BE48-8A5F0DF11975}" type="datetimeFigureOut">
              <a:rPr lang="et-EE" smtClean="0"/>
              <a:t>6.02.2014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994AC-A056-495C-8CF0-E6292B9C8B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8087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2" y="-1"/>
            <a:ext cx="9173732" cy="689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t-EE" b="1" dirty="0" smtClean="0">
                <a:solidFill>
                  <a:srgbClr val="FFFF00"/>
                </a:solidFill>
              </a:rPr>
              <a:t>Avaveelised tehismärgalad põllumajanduses</a:t>
            </a:r>
            <a:endParaRPr lang="et-EE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4869160"/>
            <a:ext cx="6400800" cy="1752600"/>
          </a:xfrm>
        </p:spPr>
        <p:txBody>
          <a:bodyPr>
            <a:normAutofit/>
          </a:bodyPr>
          <a:lstStyle/>
          <a:p>
            <a:r>
              <a:rPr lang="et-EE" b="1" dirty="0" smtClean="0">
                <a:solidFill>
                  <a:srgbClr val="FFFF00"/>
                </a:solidFill>
              </a:rPr>
              <a:t>Kuno </a:t>
            </a:r>
            <a:r>
              <a:rPr lang="et-EE" b="1" dirty="0" err="1" smtClean="0">
                <a:solidFill>
                  <a:srgbClr val="FFFF00"/>
                </a:solidFill>
              </a:rPr>
              <a:t>Kasak</a:t>
            </a:r>
            <a:endParaRPr lang="et-EE" b="1" dirty="0" smtClean="0">
              <a:solidFill>
                <a:srgbClr val="FFFF00"/>
              </a:solidFill>
            </a:endParaRPr>
          </a:p>
          <a:p>
            <a:r>
              <a:rPr lang="et-EE" b="1" dirty="0" smtClean="0">
                <a:solidFill>
                  <a:srgbClr val="FFFF00"/>
                </a:solidFill>
              </a:rPr>
              <a:t>Eestimaa Looduse Fond</a:t>
            </a:r>
          </a:p>
          <a:p>
            <a:endParaRPr lang="et-EE" b="1" dirty="0">
              <a:solidFill>
                <a:srgbClr val="FFFF00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15616" y="5580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 b="1" dirty="0" smtClean="0">
                <a:solidFill>
                  <a:srgbClr val="0070C0"/>
                </a:solidFill>
              </a:rPr>
              <a:t>Eesti märgalad 2014</a:t>
            </a:r>
          </a:p>
          <a:p>
            <a:r>
              <a:rPr lang="et-EE" sz="2000" b="1" dirty="0" smtClean="0">
                <a:solidFill>
                  <a:srgbClr val="0070C0"/>
                </a:solidFill>
              </a:rPr>
              <a:t>Tartu 06.02.2014</a:t>
            </a:r>
          </a:p>
          <a:p>
            <a:endParaRPr lang="et-EE" sz="20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2" y="5575817"/>
            <a:ext cx="11128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215" y="5488773"/>
            <a:ext cx="12366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58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9" y="34183"/>
            <a:ext cx="8229600" cy="1143000"/>
          </a:xfrm>
        </p:spPr>
        <p:txBody>
          <a:bodyPr/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Tehismärgalade rajamine Eestis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340767"/>
            <a:ext cx="6101885" cy="421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675056" y="1337293"/>
            <a:ext cx="2881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t-EE" dirty="0" smtClean="0"/>
              <a:t>18 </a:t>
            </a:r>
            <a:r>
              <a:rPr lang="et-EE" dirty="0"/>
              <a:t>000 </a:t>
            </a:r>
            <a:r>
              <a:rPr lang="et-EE" dirty="0" smtClean="0"/>
              <a:t>km</a:t>
            </a:r>
            <a:r>
              <a:rPr lang="et-EE" baseline="30000" dirty="0"/>
              <a:t>2</a:t>
            </a:r>
            <a:r>
              <a:rPr lang="et-EE" dirty="0" smtClean="0"/>
              <a:t> sobilikke alasid </a:t>
            </a:r>
            <a:endParaRPr lang="et-EE" baseline="30000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7448796" y="5419375"/>
            <a:ext cx="2881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t-EE" sz="1200" dirty="0" smtClean="0"/>
              <a:t>Lesta et </a:t>
            </a:r>
            <a:r>
              <a:rPr lang="et-EE" sz="1200" dirty="0" err="1" smtClean="0"/>
              <a:t>al</a:t>
            </a:r>
            <a:r>
              <a:rPr lang="et-EE" sz="1200" dirty="0" smtClean="0"/>
              <a:t>., 2006</a:t>
            </a:r>
            <a:endParaRPr lang="et-EE" sz="1200" baseline="30000" dirty="0"/>
          </a:p>
        </p:txBody>
      </p:sp>
      <p:sp>
        <p:nvSpPr>
          <p:cNvPr id="3" name="Rectangle 2"/>
          <p:cNvSpPr/>
          <p:nvPr/>
        </p:nvSpPr>
        <p:spPr>
          <a:xfrm>
            <a:off x="1809037" y="52292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t-EE" sz="2000" b="1" dirty="0" smtClean="0"/>
              <a:t>Avaveeliste tehismärgalade projekteerimine ja kavandamine on keeruline</a:t>
            </a:r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172588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9" y="34183"/>
            <a:ext cx="8229600" cy="1143000"/>
          </a:xfrm>
        </p:spPr>
        <p:txBody>
          <a:bodyPr/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Tehismärgalade rajamine 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71" y="1179923"/>
            <a:ext cx="4218626" cy="36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110" y="1215803"/>
            <a:ext cx="3798592" cy="372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19096" y="5097029"/>
            <a:ext cx="5814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800" dirty="0" smtClean="0"/>
              <a:t>Märgala-valgala suhe 2%!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7118406" y="6519446"/>
            <a:ext cx="28813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t-EE" sz="1600" dirty="0" err="1" smtClean="0"/>
              <a:t>Koskiaho</a:t>
            </a:r>
            <a:r>
              <a:rPr lang="et-EE" sz="1600" dirty="0" smtClean="0"/>
              <a:t> et </a:t>
            </a:r>
            <a:r>
              <a:rPr lang="et-EE" sz="1600" dirty="0" err="1" smtClean="0"/>
              <a:t>al</a:t>
            </a:r>
            <a:r>
              <a:rPr lang="et-EE" sz="1600" dirty="0" smtClean="0"/>
              <a:t>., 2003</a:t>
            </a:r>
            <a:endParaRPr lang="et-EE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286925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9" y="34183"/>
            <a:ext cx="8229600" cy="1143000"/>
          </a:xfrm>
        </p:spPr>
        <p:txBody>
          <a:bodyPr/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Tehismärgalade rajamine 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43" y="1560921"/>
            <a:ext cx="3181568" cy="397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29" y="1367049"/>
            <a:ext cx="444817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7164288" y="6519446"/>
            <a:ext cx="28813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t-EE" sz="1600" dirty="0" err="1" smtClean="0"/>
              <a:t>Koskiaho</a:t>
            </a:r>
            <a:r>
              <a:rPr lang="et-EE" sz="1600" dirty="0" smtClean="0"/>
              <a:t> et </a:t>
            </a:r>
            <a:r>
              <a:rPr lang="et-EE" sz="1600" dirty="0" err="1" smtClean="0"/>
              <a:t>al</a:t>
            </a:r>
            <a:r>
              <a:rPr lang="et-EE" sz="1600" dirty="0" smtClean="0"/>
              <a:t>., 2003</a:t>
            </a:r>
            <a:endParaRPr lang="et-EE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18888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9" y="34183"/>
            <a:ext cx="8229600" cy="1143000"/>
          </a:xfrm>
        </p:spPr>
        <p:txBody>
          <a:bodyPr/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Tehismärgalade rajamine 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1" t="10588" r="32919" b="5830"/>
          <a:stretch/>
        </p:blipFill>
        <p:spPr bwMode="auto">
          <a:xfrm>
            <a:off x="1475656" y="1268760"/>
            <a:ext cx="3368248" cy="480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845726" y="1628800"/>
            <a:ext cx="403225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t-EE" altLang="et-EE" sz="3200" b="1" dirty="0">
                <a:latin typeface="Balzano" charset="0"/>
              </a:rPr>
              <a:t>TEHISMÄRGALAD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t-EE" altLang="et-EE" sz="3200" b="1" dirty="0">
                <a:latin typeface="Balzano" charset="0"/>
              </a:rPr>
              <a:t>Põllumees puhastab </a:t>
            </a:r>
            <a:r>
              <a:rPr lang="et-EE" altLang="et-EE" sz="3200" b="1" dirty="0" smtClean="0">
                <a:latin typeface="Balzano" charset="0"/>
              </a:rPr>
              <a:t>vett:</a:t>
            </a:r>
            <a:endParaRPr lang="et-EE" altLang="et-EE" sz="3200" b="1" dirty="0">
              <a:latin typeface="Balzano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et-EE" altLang="et-EE" sz="3200" b="1" dirty="0">
              <a:latin typeface="Balzano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t-EE" altLang="et-EE" sz="2000" b="1" dirty="0">
                <a:latin typeface="Balzano" charset="0"/>
              </a:rPr>
              <a:t>Eestimaa Looduse Fond, 2012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t-EE" altLang="et-EE" sz="1600" b="1" dirty="0">
                <a:latin typeface="Balzano" charset="0"/>
              </a:rPr>
              <a:t>Indrek </a:t>
            </a:r>
            <a:r>
              <a:rPr lang="et-EE" altLang="et-EE" sz="1600" b="1" dirty="0" err="1" smtClean="0">
                <a:latin typeface="Balzano" charset="0"/>
              </a:rPr>
              <a:t>Talpsep</a:t>
            </a:r>
            <a:endParaRPr lang="et-EE" altLang="et-EE" sz="1600" b="1" dirty="0">
              <a:latin typeface="Balzano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t-EE" altLang="et-EE" sz="1600" b="1" dirty="0">
                <a:latin typeface="Balzano" charset="0"/>
              </a:rPr>
              <a:t>Kuno </a:t>
            </a:r>
            <a:r>
              <a:rPr lang="et-EE" altLang="et-EE" sz="1600" b="1" dirty="0" err="1" smtClean="0">
                <a:latin typeface="Balzano" charset="0"/>
              </a:rPr>
              <a:t>Kasak</a:t>
            </a:r>
            <a:endParaRPr lang="et-EE" altLang="et-EE" sz="1600" b="1" dirty="0">
              <a:latin typeface="Balzano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t-EE" altLang="et-EE" sz="1600" b="1" dirty="0">
                <a:latin typeface="Balzano" charset="0"/>
              </a:rPr>
              <a:t>Kristjan </a:t>
            </a:r>
            <a:r>
              <a:rPr lang="et-EE" altLang="et-EE" sz="1600" b="1" dirty="0" smtClean="0">
                <a:latin typeface="Balzano" charset="0"/>
              </a:rPr>
              <a:t>Piirimäe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t-EE" altLang="et-EE" sz="1600" b="1" dirty="0" smtClean="0">
                <a:latin typeface="Balzano" charset="0"/>
              </a:rPr>
              <a:t>Ivar Tamm</a:t>
            </a:r>
            <a:endParaRPr lang="et-EE" altLang="et-EE" sz="1600" b="1" dirty="0">
              <a:latin typeface="Balzano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en-US" altLang="et-EE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69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40768" y="-90264"/>
            <a:ext cx="8229600" cy="1143000"/>
          </a:xfrm>
        </p:spPr>
        <p:txBody>
          <a:bodyPr/>
          <a:lstStyle/>
          <a:p>
            <a:r>
              <a:rPr lang="et-E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Enäjärvi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56232" y="4437112"/>
            <a:ext cx="4572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t-EE" altLang="et-EE" sz="2000" dirty="0"/>
              <a:t>Valgala suurus: 15 ha, mis on 50 % ulatuses põllumajanduslikult haritav maa.</a:t>
            </a:r>
          </a:p>
          <a:p>
            <a:pPr eaLnBrk="1" hangingPunct="1">
              <a:buFont typeface="Arial" charset="0"/>
              <a:buChar char="•"/>
            </a:pPr>
            <a:r>
              <a:rPr lang="et-EE" altLang="et-EE" sz="2000" dirty="0"/>
              <a:t>Märgala suurus: 0,25 ha, mis moodustab umbes 1,7 % kogu valgalast ja 3,4 % põllumajanduslikust valgalast.</a:t>
            </a:r>
          </a:p>
        </p:txBody>
      </p:sp>
      <p:pic>
        <p:nvPicPr>
          <p:cNvPr id="13" name="Picture 3" descr="C:\Fotod\ELF fotod\Wetlands workshop, HEL, 2011\IMG_04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09385"/>
            <a:ext cx="414020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64" y="1272090"/>
            <a:ext cx="3543100" cy="269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C:\Fotod\ELF fotod\Wetlands workshop, HEL, 2011\IMG_04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232" y="4162036"/>
            <a:ext cx="3176636" cy="211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6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40768" y="-90264"/>
            <a:ext cx="8229600" cy="1143000"/>
          </a:xfrm>
        </p:spPr>
        <p:txBody>
          <a:bodyPr/>
          <a:lstStyle/>
          <a:p>
            <a:r>
              <a:rPr lang="et-E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Haavisto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261806" y="5545535"/>
            <a:ext cx="77558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t-EE" altLang="et-EE" sz="2000" dirty="0"/>
              <a:t>Valgala suurus: 210 ha, mis on 20 % ulatuses põllumajanduslikult haritav maa.</a:t>
            </a:r>
          </a:p>
          <a:p>
            <a:pPr eaLnBrk="1" hangingPunct="1">
              <a:buFont typeface="Arial" charset="0"/>
              <a:buChar char="•"/>
            </a:pPr>
            <a:r>
              <a:rPr lang="et-EE" altLang="et-EE" sz="2000" dirty="0"/>
              <a:t>Märgala suurus: 2,27 ha, mis moodustab umbes 1 % kogu valgalast ja 23,8 % põllumajanduslikust valgalast.</a:t>
            </a:r>
          </a:p>
        </p:txBody>
      </p:sp>
      <p:pic>
        <p:nvPicPr>
          <p:cNvPr id="16" name="Picture 3" descr="C:\Fotod\ELF fotod\Wetlands workshop, HEL, 2011\DSCN1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30" y="1170687"/>
            <a:ext cx="5832648" cy="437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31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51236" y="-29510"/>
            <a:ext cx="8229600" cy="1143000"/>
          </a:xfrm>
        </p:spPr>
        <p:txBody>
          <a:bodyPr/>
          <a:lstStyle/>
          <a:p>
            <a:r>
              <a:rPr lang="et-E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Nuppulankulma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44026" y="4717381"/>
            <a:ext cx="44894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t-EE" altLang="et-EE" sz="2000" dirty="0"/>
              <a:t>Valgala suurus: 890 ha, mis on 40 % ulatuses põllumajanduslikult haritav maa.</a:t>
            </a:r>
          </a:p>
          <a:p>
            <a:pPr eaLnBrk="1" hangingPunct="1">
              <a:buFont typeface="Arial" charset="0"/>
              <a:buChar char="•"/>
            </a:pPr>
            <a:r>
              <a:rPr lang="et-EE" altLang="et-EE" sz="2000" dirty="0"/>
              <a:t>Märgala </a:t>
            </a:r>
            <a:r>
              <a:rPr lang="et-EE" altLang="et-EE" sz="2000" dirty="0" smtClean="0"/>
              <a:t>suurus:1.7 </a:t>
            </a:r>
            <a:r>
              <a:rPr lang="et-EE" altLang="et-EE" sz="2000" dirty="0"/>
              <a:t>ha, mis moodustab umbes 0,2 % kogu valgalast ja 0,5 % põllumajanduslikust valgalast.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26" y="1340768"/>
            <a:ext cx="4489450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64" y="1313748"/>
            <a:ext cx="2867693" cy="214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C:\Fotod\ELF fotod\Wetlands workshop, HEL, 2011\DSCN11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885" y="3624387"/>
            <a:ext cx="29146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8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32856" y="-90264"/>
            <a:ext cx="8229600" cy="1143000"/>
          </a:xfrm>
        </p:spPr>
        <p:txBody>
          <a:bodyPr/>
          <a:lstStyle/>
          <a:p>
            <a:r>
              <a:rPr lang="et-E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Parainen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40768"/>
            <a:ext cx="5011769" cy="28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17907"/>
            <a:ext cx="3932384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328" y="4312177"/>
            <a:ext cx="3603373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4" y="1356646"/>
            <a:ext cx="2501487" cy="282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6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58568" y="-90264"/>
            <a:ext cx="8229600" cy="1143000"/>
          </a:xfrm>
        </p:spPr>
        <p:txBody>
          <a:bodyPr/>
          <a:lstStyle/>
          <a:p>
            <a:r>
              <a:rPr lang="et-E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Hajala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3" descr="C:\Fotod\ELF fotod\Wetlands Study Tour 2012\DSC_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061"/>
            <a:ext cx="3725863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Fotod\ELF fotod\Wetlands Study Tour 2012\DSC_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30" y="1403163"/>
            <a:ext cx="3634050" cy="242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30" y="3995620"/>
            <a:ext cx="3667097" cy="253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95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4654" y="0"/>
            <a:ext cx="8229600" cy="1143000"/>
          </a:xfrm>
        </p:spPr>
        <p:txBody>
          <a:bodyPr/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Mississippi 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71056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00392" y="6538888"/>
            <a:ext cx="2808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900" dirty="0" err="1" smtClean="0"/>
              <a:t>Mitsch</a:t>
            </a:r>
            <a:r>
              <a:rPr lang="et-EE" sz="900" dirty="0" smtClean="0"/>
              <a:t> et </a:t>
            </a:r>
            <a:r>
              <a:rPr lang="et-EE" sz="900" dirty="0" err="1" smtClean="0"/>
              <a:t>al</a:t>
            </a:r>
            <a:r>
              <a:rPr lang="et-EE" sz="900" dirty="0" smtClean="0"/>
              <a:t>., 2001</a:t>
            </a:r>
            <a:endParaRPr lang="et-EE" sz="900" dirty="0"/>
          </a:p>
        </p:txBody>
      </p:sp>
    </p:spTree>
    <p:extLst>
      <p:ext uri="{BB962C8B-B14F-4D97-AF65-F5344CB8AC3E}">
        <p14:creationId xmlns:p14="http://schemas.microsoft.com/office/powerpoint/2010/main" val="22844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75656" y="1484784"/>
            <a:ext cx="75420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t-EE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800" dirty="0" smtClean="0"/>
              <a:t>Põllumajanduse ja tehismärgaladega seotud uuringud ELFis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800" dirty="0" smtClean="0"/>
              <a:t>Tehismärgalade rajamine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800" dirty="0" smtClean="0"/>
              <a:t>Uuringud ja näited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279104" y="0"/>
            <a:ext cx="8229600" cy="1143000"/>
          </a:xfrm>
        </p:spPr>
        <p:txBody>
          <a:bodyPr/>
          <a:lstStyle/>
          <a:p>
            <a:r>
              <a:rPr lang="et-EE" dirty="0" smtClean="0"/>
              <a:t>Sissejuhatus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5440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4654" y="0"/>
            <a:ext cx="8229600" cy="1143000"/>
          </a:xfrm>
        </p:spPr>
        <p:txBody>
          <a:bodyPr/>
          <a:lstStyle/>
          <a:p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Mississippi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687705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6281" y="5845914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 smtClean="0"/>
              <a:t>Vajadus ca 2 miljoni ha tehismärgalade ja puhverribade järgi!</a:t>
            </a:r>
            <a:endParaRPr lang="et-EE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956376" y="6538888"/>
            <a:ext cx="28083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50" dirty="0" err="1" smtClean="0"/>
              <a:t>Mitsch</a:t>
            </a:r>
            <a:r>
              <a:rPr lang="et-EE" sz="1050" dirty="0" smtClean="0"/>
              <a:t> et </a:t>
            </a:r>
            <a:r>
              <a:rPr lang="et-EE" sz="1050" dirty="0" err="1" smtClean="0"/>
              <a:t>al</a:t>
            </a:r>
            <a:r>
              <a:rPr lang="et-EE" sz="1050" dirty="0" smtClean="0"/>
              <a:t>., 2001</a:t>
            </a:r>
            <a:endParaRPr lang="et-EE" sz="1050" dirty="0"/>
          </a:p>
        </p:txBody>
      </p:sp>
    </p:spTree>
    <p:extLst>
      <p:ext uri="{BB962C8B-B14F-4D97-AF65-F5344CB8AC3E}">
        <p14:creationId xmlns:p14="http://schemas.microsoft.com/office/powerpoint/2010/main" val="36790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4624" y="-80474"/>
            <a:ext cx="8229600" cy="1143000"/>
          </a:xfrm>
        </p:spPr>
        <p:txBody>
          <a:bodyPr/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Uuringud </a:t>
            </a: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Eestis - fosfor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732440"/>
              </p:ext>
            </p:extLst>
          </p:nvPr>
        </p:nvGraphicFramePr>
        <p:xfrm>
          <a:off x="1443037" y="1647824"/>
          <a:ext cx="7449443" cy="4661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267744" y="4005064"/>
            <a:ext cx="64087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4408" y="116632"/>
            <a:ext cx="706530" cy="756370"/>
          </a:xfrm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37312"/>
            <a:ext cx="2355793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11" y="6141367"/>
            <a:ext cx="1605789" cy="71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166506"/>
            <a:ext cx="618331" cy="70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51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0"/>
            <a:ext cx="8229600" cy="1143000"/>
          </a:xfrm>
        </p:spPr>
        <p:txBody>
          <a:bodyPr/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Uuringud </a:t>
            </a: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Eestis </a:t>
            </a: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- lämmastik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697422"/>
              </p:ext>
            </p:extLst>
          </p:nvPr>
        </p:nvGraphicFramePr>
        <p:xfrm>
          <a:off x="1573022" y="1340768"/>
          <a:ext cx="7444680" cy="4959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411760" y="3717032"/>
            <a:ext cx="6408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4408" y="116632"/>
            <a:ext cx="706530" cy="756370"/>
          </a:xfr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37312"/>
            <a:ext cx="2355793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11" y="6141367"/>
            <a:ext cx="1605789" cy="71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166506"/>
            <a:ext cx="618331" cy="70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8640" y="0"/>
            <a:ext cx="8229600" cy="1143000"/>
          </a:xfrm>
        </p:spPr>
        <p:txBody>
          <a:bodyPr/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Modelleerimine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4" name="Picture 4" descr="C:\Users\admin\Desktop\Porij-a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60" y="1247720"/>
            <a:ext cx="7717042" cy="54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7380312" y="6631868"/>
            <a:ext cx="2881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t-EE" sz="1200" dirty="0" smtClean="0"/>
              <a:t>Kaart: K. Piirimäe</a:t>
            </a:r>
            <a:endParaRPr lang="et-EE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9141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6592" y="-47535"/>
            <a:ext cx="8229600" cy="1143000"/>
          </a:xfrm>
        </p:spPr>
        <p:txBody>
          <a:bodyPr/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Uuringud Porijõel - fosfor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513541888"/>
              </p:ext>
            </p:extLst>
          </p:nvPr>
        </p:nvGraphicFramePr>
        <p:xfrm>
          <a:off x="1475656" y="1276260"/>
          <a:ext cx="5486400" cy="266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3568362873"/>
              </p:ext>
            </p:extLst>
          </p:nvPr>
        </p:nvGraphicFramePr>
        <p:xfrm>
          <a:off x="1619672" y="3861048"/>
          <a:ext cx="489654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60855"/>
            <a:ext cx="2125962" cy="214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267744" y="2852936"/>
            <a:ext cx="36724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04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0"/>
            <a:ext cx="8229600" cy="1143000"/>
          </a:xfrm>
        </p:spPr>
        <p:txBody>
          <a:bodyPr/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Uuringud Porijõel - lämmastik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922113944"/>
              </p:ext>
            </p:extLst>
          </p:nvPr>
        </p:nvGraphicFramePr>
        <p:xfrm>
          <a:off x="1691680" y="1196752"/>
          <a:ext cx="5255257" cy="303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6343387"/>
              </p:ext>
            </p:extLst>
          </p:nvPr>
        </p:nvGraphicFramePr>
        <p:xfrm>
          <a:off x="1691680" y="4293096"/>
          <a:ext cx="4684903" cy="246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65104"/>
            <a:ext cx="253228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411760" y="2996952"/>
            <a:ext cx="35283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0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8640" y="0"/>
            <a:ext cx="8229600" cy="1143000"/>
          </a:xfrm>
        </p:spPr>
        <p:txBody>
          <a:bodyPr/>
          <a:lstStyle/>
          <a:p>
            <a:r>
              <a:rPr lang="et-E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Rahinge</a:t>
            </a: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 katseala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82" y="1268760"/>
            <a:ext cx="3456384" cy="211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672408" cy="545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82" y="3501008"/>
            <a:ext cx="3456384" cy="222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698317" y="5892828"/>
            <a:ext cx="28813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t-EE" sz="2000" b="1" dirty="0" err="1" smtClean="0"/>
              <a:t>Püld</a:t>
            </a:r>
            <a:r>
              <a:rPr lang="et-EE" sz="2000" dirty="0" smtClean="0"/>
              <a:t> puhastusefektiivsus ~10%</a:t>
            </a:r>
            <a:endParaRPr lang="et-EE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87282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9" y="34183"/>
            <a:ext cx="8229600" cy="1143000"/>
          </a:xfrm>
        </p:spPr>
        <p:txBody>
          <a:bodyPr/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Märgalade multifunktsionaalsus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794" y="1052736"/>
            <a:ext cx="9036496" cy="5816238"/>
            <a:chOff x="-18794" y="1052736"/>
            <a:chExt cx="9036496" cy="5816238"/>
          </a:xfrm>
        </p:grpSpPr>
        <p:pic>
          <p:nvPicPr>
            <p:cNvPr id="1027" name="Picture 3" descr="C:\Töö ja kool\fotod\florida\DSC_08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9" r="86205"/>
            <a:stretch/>
          </p:blipFill>
          <p:spPr bwMode="auto">
            <a:xfrm>
              <a:off x="-5196" y="1052736"/>
              <a:ext cx="1261428" cy="581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-18794" y="1052736"/>
              <a:ext cx="90364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6232" y="1052736"/>
              <a:ext cx="0" cy="58162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592258" y="1412776"/>
            <a:ext cx="58143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600" dirty="0" smtClean="0"/>
              <a:t>-Toitainete eemaldamine</a:t>
            </a:r>
            <a:endParaRPr lang="et-EE" sz="3600" dirty="0"/>
          </a:p>
          <a:p>
            <a:r>
              <a:rPr lang="et-EE" sz="3600" dirty="0" smtClean="0"/>
              <a:t>-Kaitse üleujutuste eest</a:t>
            </a:r>
            <a:endParaRPr lang="et-EE" sz="3600" dirty="0"/>
          </a:p>
          <a:p>
            <a:r>
              <a:rPr lang="en-US" sz="3600" dirty="0" smtClean="0"/>
              <a:t>-</a:t>
            </a:r>
            <a:r>
              <a:rPr lang="et-EE" sz="3600" dirty="0" smtClean="0"/>
              <a:t>Elurikkuse suurendamine</a:t>
            </a:r>
            <a:endParaRPr lang="en-US" sz="3600" dirty="0"/>
          </a:p>
          <a:p>
            <a:r>
              <a:rPr lang="et-EE" sz="3600" dirty="0" smtClean="0"/>
              <a:t>-Veereservuaar</a:t>
            </a:r>
            <a:endParaRPr lang="et-EE" sz="3600" dirty="0"/>
          </a:p>
          <a:p>
            <a:r>
              <a:rPr lang="et-EE" sz="3600" dirty="0" smtClean="0"/>
              <a:t>-Rekreatsioon</a:t>
            </a: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168482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</TotalTime>
  <Words>289</Words>
  <Application>Microsoft Office PowerPoint</Application>
  <PresentationFormat>On-screen Show (4:3)</PresentationFormat>
  <Paragraphs>68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Avaveelised tehismärgalad põllumajanduses</vt:lpstr>
      <vt:lpstr>Sissejuhatus</vt:lpstr>
      <vt:lpstr>Uuringud Eestis - fosfor</vt:lpstr>
      <vt:lpstr>Uuringud Eestis - lämmastik</vt:lpstr>
      <vt:lpstr>Modelleerimine</vt:lpstr>
      <vt:lpstr>Uuringud Porijõel - fosfor</vt:lpstr>
      <vt:lpstr>Uuringud Porijõel - lämmastik</vt:lpstr>
      <vt:lpstr>Rahinge katseala</vt:lpstr>
      <vt:lpstr>Märgalade multifunktsionaalsus</vt:lpstr>
      <vt:lpstr>Tehismärgalade rajamine Eestis</vt:lpstr>
      <vt:lpstr>Tehismärgalade rajamine </vt:lpstr>
      <vt:lpstr>Tehismärgalade rajamine </vt:lpstr>
      <vt:lpstr>Tehismärgalade rajamine </vt:lpstr>
      <vt:lpstr>Enäjärvi</vt:lpstr>
      <vt:lpstr>Haavisto</vt:lpstr>
      <vt:lpstr>Nuppulankulma</vt:lpstr>
      <vt:lpstr>Parainen</vt:lpstr>
      <vt:lpstr>Hajala</vt:lpstr>
      <vt:lpstr>Mississippi </vt:lpstr>
      <vt:lpstr>Mississippi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hhhh</dc:title>
  <dc:creator>admin</dc:creator>
  <cp:lastModifiedBy>admin</cp:lastModifiedBy>
  <cp:revision>35</cp:revision>
  <dcterms:created xsi:type="dcterms:W3CDTF">2014-02-04T13:20:16Z</dcterms:created>
  <dcterms:modified xsi:type="dcterms:W3CDTF">2014-02-06T09:08:40Z</dcterms:modified>
</cp:coreProperties>
</file>