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B12CB-480B-487F-B76A-DA99793B0A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t-EE"/>
        </a:p>
      </dgm:t>
    </dgm:pt>
    <dgm:pt modelId="{17E056F7-5564-4273-A801-9036782E0923}">
      <dgm:prSet custT="1"/>
      <dgm:spPr/>
      <dgm:t>
        <a:bodyPr/>
        <a:lstStyle/>
        <a:p>
          <a:pPr rtl="0"/>
          <a:r>
            <a:rPr lang="et-EE" sz="3200" smtClean="0"/>
            <a:t>Alade kasutuse piiramine</a:t>
          </a:r>
          <a:endParaRPr lang="et-EE" sz="3200"/>
        </a:p>
      </dgm:t>
    </dgm:pt>
    <dgm:pt modelId="{879A1702-59B4-47F0-9708-2995EA18F01A}" type="parTrans" cxnId="{D585572A-F388-4685-A162-E1B315FACF3A}">
      <dgm:prSet/>
      <dgm:spPr/>
      <dgm:t>
        <a:bodyPr/>
        <a:lstStyle/>
        <a:p>
          <a:endParaRPr lang="et-EE"/>
        </a:p>
      </dgm:t>
    </dgm:pt>
    <dgm:pt modelId="{422242E4-F6BE-4562-A6F2-B07F5080AB52}" type="sibTrans" cxnId="{D585572A-F388-4685-A162-E1B315FACF3A}">
      <dgm:prSet/>
      <dgm:spPr/>
      <dgm:t>
        <a:bodyPr/>
        <a:lstStyle/>
        <a:p>
          <a:endParaRPr lang="et-EE"/>
        </a:p>
      </dgm:t>
    </dgm:pt>
    <dgm:pt modelId="{D27EB67B-939A-420C-AD0B-53FDCA594C0B}">
      <dgm:prSet custT="1"/>
      <dgm:spPr/>
      <dgm:t>
        <a:bodyPr/>
        <a:lstStyle/>
        <a:p>
          <a:pPr rtl="0"/>
          <a:r>
            <a:rPr lang="et-EE" sz="3200" dirty="0" smtClean="0"/>
            <a:t>Aktiivne kaitsekorraldus</a:t>
          </a:r>
          <a:endParaRPr lang="et-EE" sz="3200" dirty="0"/>
        </a:p>
      </dgm:t>
    </dgm:pt>
    <dgm:pt modelId="{33B93CA4-09A6-4DF8-AE5C-CDD5C11E2A00}" type="parTrans" cxnId="{DB59B128-F909-49E1-888A-613D810C45AD}">
      <dgm:prSet/>
      <dgm:spPr/>
      <dgm:t>
        <a:bodyPr/>
        <a:lstStyle/>
        <a:p>
          <a:endParaRPr lang="et-EE"/>
        </a:p>
      </dgm:t>
    </dgm:pt>
    <dgm:pt modelId="{3A0F3C7B-2122-4E65-A05A-24DF076F0434}" type="sibTrans" cxnId="{DB59B128-F909-49E1-888A-613D810C45AD}">
      <dgm:prSet/>
      <dgm:spPr/>
      <dgm:t>
        <a:bodyPr/>
        <a:lstStyle/>
        <a:p>
          <a:endParaRPr lang="et-EE"/>
        </a:p>
      </dgm:t>
    </dgm:pt>
    <dgm:pt modelId="{1D755BCA-D00C-43C6-8C5C-BEE3A73F0F51}" type="pres">
      <dgm:prSet presAssocID="{960B12CB-480B-487F-B76A-DA99793B0A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24C245E9-DE33-47FE-AD46-EA28DC30CF6E}" type="pres">
      <dgm:prSet presAssocID="{17E056F7-5564-4273-A801-9036782E092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18701B4-9FC9-466E-B551-FFFDE2DD0D8F}" type="pres">
      <dgm:prSet presAssocID="{422242E4-F6BE-4562-A6F2-B07F5080AB52}" presName="spacer" presStyleCnt="0"/>
      <dgm:spPr/>
    </dgm:pt>
    <dgm:pt modelId="{7EF512AF-3905-4D10-8678-8B50D55330ED}" type="pres">
      <dgm:prSet presAssocID="{D27EB67B-939A-420C-AD0B-53FDCA594C0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D585572A-F388-4685-A162-E1B315FACF3A}" srcId="{960B12CB-480B-487F-B76A-DA99793B0A15}" destId="{17E056F7-5564-4273-A801-9036782E0923}" srcOrd="0" destOrd="0" parTransId="{879A1702-59B4-47F0-9708-2995EA18F01A}" sibTransId="{422242E4-F6BE-4562-A6F2-B07F5080AB52}"/>
    <dgm:cxn modelId="{ABB1613E-BA45-444E-96F0-B39112ECA658}" type="presOf" srcId="{960B12CB-480B-487F-B76A-DA99793B0A15}" destId="{1D755BCA-D00C-43C6-8C5C-BEE3A73F0F51}" srcOrd="0" destOrd="0" presId="urn:microsoft.com/office/officeart/2005/8/layout/vList2"/>
    <dgm:cxn modelId="{2B5AA2F5-2E23-4C63-9BD8-4BBF2A711362}" type="presOf" srcId="{17E056F7-5564-4273-A801-9036782E0923}" destId="{24C245E9-DE33-47FE-AD46-EA28DC30CF6E}" srcOrd="0" destOrd="0" presId="urn:microsoft.com/office/officeart/2005/8/layout/vList2"/>
    <dgm:cxn modelId="{DB59B128-F909-49E1-888A-613D810C45AD}" srcId="{960B12CB-480B-487F-B76A-DA99793B0A15}" destId="{D27EB67B-939A-420C-AD0B-53FDCA594C0B}" srcOrd="1" destOrd="0" parTransId="{33B93CA4-09A6-4DF8-AE5C-CDD5C11E2A00}" sibTransId="{3A0F3C7B-2122-4E65-A05A-24DF076F0434}"/>
    <dgm:cxn modelId="{5CB770AB-0F4B-4921-A6D9-A9EC675B87AF}" type="presOf" srcId="{D27EB67B-939A-420C-AD0B-53FDCA594C0B}" destId="{7EF512AF-3905-4D10-8678-8B50D55330ED}" srcOrd="0" destOrd="0" presId="urn:microsoft.com/office/officeart/2005/8/layout/vList2"/>
    <dgm:cxn modelId="{0F274FE5-8115-4504-BFE4-FCF25AEAE193}" type="presParOf" srcId="{1D755BCA-D00C-43C6-8C5C-BEE3A73F0F51}" destId="{24C245E9-DE33-47FE-AD46-EA28DC30CF6E}" srcOrd="0" destOrd="0" presId="urn:microsoft.com/office/officeart/2005/8/layout/vList2"/>
    <dgm:cxn modelId="{1176E33C-5D5D-46F1-8D0E-361522B999FB}" type="presParOf" srcId="{1D755BCA-D00C-43C6-8C5C-BEE3A73F0F51}" destId="{618701B4-9FC9-466E-B551-FFFDE2DD0D8F}" srcOrd="1" destOrd="0" presId="urn:microsoft.com/office/officeart/2005/8/layout/vList2"/>
    <dgm:cxn modelId="{4354AF01-8582-45AD-869F-64CB5F4DEE09}" type="presParOf" srcId="{1D755BCA-D00C-43C6-8C5C-BEE3A73F0F51}" destId="{7EF512AF-3905-4D10-8678-8B50D55330E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6D10D3-0CD1-41F9-9A50-AAA5DBE0EA6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t-EE"/>
        </a:p>
      </dgm:t>
    </dgm:pt>
    <dgm:pt modelId="{B2CA8CCA-3179-42D2-8B97-3ADCBC4BFC93}">
      <dgm:prSet/>
      <dgm:spPr/>
      <dgm:t>
        <a:bodyPr/>
        <a:lstStyle/>
        <a:p>
          <a:pPr rtl="0"/>
          <a:r>
            <a:rPr lang="et-EE" smtClean="0"/>
            <a:t>Maaomaniku otsus</a:t>
          </a:r>
          <a:endParaRPr lang="et-EE"/>
        </a:p>
      </dgm:t>
    </dgm:pt>
    <dgm:pt modelId="{D4A3EF5B-3130-4B39-84BF-A41CE29ED828}" type="parTrans" cxnId="{FAD859BD-B706-4D83-9BF8-9122EB4C71DD}">
      <dgm:prSet/>
      <dgm:spPr/>
      <dgm:t>
        <a:bodyPr/>
        <a:lstStyle/>
        <a:p>
          <a:endParaRPr lang="et-EE"/>
        </a:p>
      </dgm:t>
    </dgm:pt>
    <dgm:pt modelId="{7DA760D6-8594-4157-AD8F-E46E3DCC29F6}" type="sibTrans" cxnId="{FAD859BD-B706-4D83-9BF8-9122EB4C71DD}">
      <dgm:prSet/>
      <dgm:spPr/>
      <dgm:t>
        <a:bodyPr/>
        <a:lstStyle/>
        <a:p>
          <a:endParaRPr lang="et-EE"/>
        </a:p>
      </dgm:t>
    </dgm:pt>
    <dgm:pt modelId="{338612A9-F0D7-4A5F-9580-30C30A1AFDC7}">
      <dgm:prSet/>
      <dgm:spPr/>
      <dgm:t>
        <a:bodyPr/>
        <a:lstStyle/>
        <a:p>
          <a:pPr rtl="0"/>
          <a:r>
            <a:rPr lang="et-EE" smtClean="0"/>
            <a:t>KOV otsus</a:t>
          </a:r>
          <a:endParaRPr lang="et-EE"/>
        </a:p>
      </dgm:t>
    </dgm:pt>
    <dgm:pt modelId="{F050EF53-7DF0-47D8-B3D1-6307943CCECB}" type="parTrans" cxnId="{8F9F407F-0236-4AA7-832D-A7131A793A5E}">
      <dgm:prSet/>
      <dgm:spPr/>
      <dgm:t>
        <a:bodyPr/>
        <a:lstStyle/>
        <a:p>
          <a:endParaRPr lang="et-EE"/>
        </a:p>
      </dgm:t>
    </dgm:pt>
    <dgm:pt modelId="{82C1B680-ED66-4C44-A071-5A6B7ADD6E97}" type="sibTrans" cxnId="{8F9F407F-0236-4AA7-832D-A7131A793A5E}">
      <dgm:prSet/>
      <dgm:spPr/>
      <dgm:t>
        <a:bodyPr/>
        <a:lstStyle/>
        <a:p>
          <a:endParaRPr lang="et-EE"/>
        </a:p>
      </dgm:t>
    </dgm:pt>
    <dgm:pt modelId="{B81F0D0A-6D63-4BA3-A75A-A92CCEC30993}">
      <dgm:prSet/>
      <dgm:spPr/>
      <dgm:t>
        <a:bodyPr/>
        <a:lstStyle/>
        <a:p>
          <a:pPr rtl="0"/>
          <a:r>
            <a:rPr lang="et-EE" smtClean="0"/>
            <a:t>Riigi otsus</a:t>
          </a:r>
          <a:endParaRPr lang="et-EE"/>
        </a:p>
      </dgm:t>
    </dgm:pt>
    <dgm:pt modelId="{2E259E42-BC0B-44A9-ACEE-9E38A6F847C4}" type="parTrans" cxnId="{67EA5855-11EE-4A2E-98AC-FE12F244734A}">
      <dgm:prSet/>
      <dgm:spPr/>
      <dgm:t>
        <a:bodyPr/>
        <a:lstStyle/>
        <a:p>
          <a:endParaRPr lang="et-EE"/>
        </a:p>
      </dgm:t>
    </dgm:pt>
    <dgm:pt modelId="{DA84A053-4BF8-4579-83A3-6D11A2B42340}" type="sibTrans" cxnId="{67EA5855-11EE-4A2E-98AC-FE12F244734A}">
      <dgm:prSet/>
      <dgm:spPr/>
      <dgm:t>
        <a:bodyPr/>
        <a:lstStyle/>
        <a:p>
          <a:endParaRPr lang="et-EE"/>
        </a:p>
      </dgm:t>
    </dgm:pt>
    <dgm:pt modelId="{0DF4E90B-17AB-4753-A3C1-5AB810769A6C}">
      <dgm:prSet/>
      <dgm:spPr/>
      <dgm:t>
        <a:bodyPr/>
        <a:lstStyle/>
        <a:p>
          <a:pPr rtl="0"/>
          <a:r>
            <a:rPr lang="et-EE" smtClean="0"/>
            <a:t>Maavara arengukava</a:t>
          </a:r>
          <a:endParaRPr lang="et-EE"/>
        </a:p>
      </dgm:t>
    </dgm:pt>
    <dgm:pt modelId="{66829E42-D2CF-4152-8DA4-14A12E3C17D8}" type="parTrans" cxnId="{D778AC19-0710-45AE-9E57-2CF8E693BB19}">
      <dgm:prSet/>
      <dgm:spPr/>
      <dgm:t>
        <a:bodyPr/>
        <a:lstStyle/>
        <a:p>
          <a:endParaRPr lang="et-EE"/>
        </a:p>
      </dgm:t>
    </dgm:pt>
    <dgm:pt modelId="{9ED5B808-A9D0-4B5C-B2A0-B990F154DBFE}" type="sibTrans" cxnId="{D778AC19-0710-45AE-9E57-2CF8E693BB19}">
      <dgm:prSet/>
      <dgm:spPr/>
      <dgm:t>
        <a:bodyPr/>
        <a:lstStyle/>
        <a:p>
          <a:endParaRPr lang="et-EE"/>
        </a:p>
      </dgm:t>
    </dgm:pt>
    <dgm:pt modelId="{3B46BFB6-C171-4641-85C4-9FE482FC2404}">
      <dgm:prSet/>
      <dgm:spPr/>
      <dgm:t>
        <a:bodyPr/>
        <a:lstStyle/>
        <a:p>
          <a:pPr rtl="0"/>
          <a:r>
            <a:rPr lang="et-EE" smtClean="0"/>
            <a:t>KMH/SMH</a:t>
          </a:r>
          <a:endParaRPr lang="et-EE"/>
        </a:p>
      </dgm:t>
    </dgm:pt>
    <dgm:pt modelId="{3D39BC14-3B46-4796-A425-00BFA3F39DA8}" type="parTrans" cxnId="{2A593EDF-7025-4D8B-9FC3-BDA7D7A355BF}">
      <dgm:prSet/>
      <dgm:spPr/>
      <dgm:t>
        <a:bodyPr/>
        <a:lstStyle/>
        <a:p>
          <a:endParaRPr lang="et-EE"/>
        </a:p>
      </dgm:t>
    </dgm:pt>
    <dgm:pt modelId="{5AB179F1-0AA3-4364-9776-92FE988DDAF2}" type="sibTrans" cxnId="{2A593EDF-7025-4D8B-9FC3-BDA7D7A355BF}">
      <dgm:prSet/>
      <dgm:spPr/>
      <dgm:t>
        <a:bodyPr/>
        <a:lstStyle/>
        <a:p>
          <a:endParaRPr lang="et-EE"/>
        </a:p>
      </dgm:t>
    </dgm:pt>
    <dgm:pt modelId="{87FE1660-68F7-496B-B868-CE0852E36DF1}">
      <dgm:prSet/>
      <dgm:spPr/>
      <dgm:t>
        <a:bodyPr/>
        <a:lstStyle/>
        <a:p>
          <a:pPr rtl="0"/>
          <a:r>
            <a:rPr lang="et-EE" smtClean="0"/>
            <a:t>Kaitseala moodustamine</a:t>
          </a:r>
          <a:endParaRPr lang="et-EE"/>
        </a:p>
      </dgm:t>
    </dgm:pt>
    <dgm:pt modelId="{969A651E-0C8B-403D-8782-F7A2003DD4E4}" type="parTrans" cxnId="{61CB5563-DBD2-449E-A542-83285074A22A}">
      <dgm:prSet/>
      <dgm:spPr/>
      <dgm:t>
        <a:bodyPr/>
        <a:lstStyle/>
        <a:p>
          <a:endParaRPr lang="et-EE"/>
        </a:p>
      </dgm:t>
    </dgm:pt>
    <dgm:pt modelId="{EAD91AD0-9EB1-4388-8B7A-7FCE1210AEF8}" type="sibTrans" cxnId="{61CB5563-DBD2-449E-A542-83285074A22A}">
      <dgm:prSet/>
      <dgm:spPr/>
      <dgm:t>
        <a:bodyPr/>
        <a:lstStyle/>
        <a:p>
          <a:endParaRPr lang="et-EE"/>
        </a:p>
      </dgm:t>
    </dgm:pt>
    <dgm:pt modelId="{4392A2EC-9670-4321-9AD2-FA6016239501}" type="pres">
      <dgm:prSet presAssocID="{586D10D3-0CD1-41F9-9A50-AAA5DBE0EA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25AA6225-A4EF-4A37-9F37-04E79DA9E977}" type="pres">
      <dgm:prSet presAssocID="{B2CA8CCA-3179-42D2-8B97-3ADCBC4BFC93}" presName="linNode" presStyleCnt="0"/>
      <dgm:spPr/>
    </dgm:pt>
    <dgm:pt modelId="{05B66EB3-BDA9-47D7-A513-818BE42EE5A9}" type="pres">
      <dgm:prSet presAssocID="{B2CA8CCA-3179-42D2-8B97-3ADCBC4BFC9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5AB63E99-35CE-4F06-9486-F797DE8AF853}" type="pres">
      <dgm:prSet presAssocID="{7DA760D6-8594-4157-AD8F-E46E3DCC29F6}" presName="sp" presStyleCnt="0"/>
      <dgm:spPr/>
    </dgm:pt>
    <dgm:pt modelId="{839831AC-A00F-44EF-97C6-0E776769AA89}" type="pres">
      <dgm:prSet presAssocID="{338612A9-F0D7-4A5F-9580-30C30A1AFDC7}" presName="linNode" presStyleCnt="0"/>
      <dgm:spPr/>
    </dgm:pt>
    <dgm:pt modelId="{15D7963E-4903-4969-8B14-0858152F7CCD}" type="pres">
      <dgm:prSet presAssocID="{338612A9-F0D7-4A5F-9580-30C30A1AFD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5BCDB34E-38A9-4474-83B0-BC9EE1FB5D7D}" type="pres">
      <dgm:prSet presAssocID="{82C1B680-ED66-4C44-A071-5A6B7ADD6E97}" presName="sp" presStyleCnt="0"/>
      <dgm:spPr/>
    </dgm:pt>
    <dgm:pt modelId="{DC16A347-70FC-471F-8C3C-0A6444C6EC94}" type="pres">
      <dgm:prSet presAssocID="{B81F0D0A-6D63-4BA3-A75A-A92CCEC30993}" presName="linNode" presStyleCnt="0"/>
      <dgm:spPr/>
    </dgm:pt>
    <dgm:pt modelId="{AEA7CC6C-8FCF-4997-B2D2-1460182B9B0F}" type="pres">
      <dgm:prSet presAssocID="{B81F0D0A-6D63-4BA3-A75A-A92CCEC3099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A229554-A53E-43D0-9C62-021D6C782CCE}" type="pres">
      <dgm:prSet presAssocID="{B81F0D0A-6D63-4BA3-A75A-A92CCEC3099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8F9F407F-0236-4AA7-832D-A7131A793A5E}" srcId="{586D10D3-0CD1-41F9-9A50-AAA5DBE0EA64}" destId="{338612A9-F0D7-4A5F-9580-30C30A1AFDC7}" srcOrd="1" destOrd="0" parTransId="{F050EF53-7DF0-47D8-B3D1-6307943CCECB}" sibTransId="{82C1B680-ED66-4C44-A071-5A6B7ADD6E97}"/>
    <dgm:cxn modelId="{61CB5563-DBD2-449E-A542-83285074A22A}" srcId="{B81F0D0A-6D63-4BA3-A75A-A92CCEC30993}" destId="{87FE1660-68F7-496B-B868-CE0852E36DF1}" srcOrd="2" destOrd="0" parTransId="{969A651E-0C8B-403D-8782-F7A2003DD4E4}" sibTransId="{EAD91AD0-9EB1-4388-8B7A-7FCE1210AEF8}"/>
    <dgm:cxn modelId="{E6CE47B4-BA53-4D54-AAAA-8E547D210CDF}" type="presOf" srcId="{B81F0D0A-6D63-4BA3-A75A-A92CCEC30993}" destId="{AEA7CC6C-8FCF-4997-B2D2-1460182B9B0F}" srcOrd="0" destOrd="0" presId="urn:microsoft.com/office/officeart/2005/8/layout/vList5"/>
    <dgm:cxn modelId="{20AB3752-A721-4BAA-907D-E71A322AAFBE}" type="presOf" srcId="{338612A9-F0D7-4A5F-9580-30C30A1AFDC7}" destId="{15D7963E-4903-4969-8B14-0858152F7CCD}" srcOrd="0" destOrd="0" presId="urn:microsoft.com/office/officeart/2005/8/layout/vList5"/>
    <dgm:cxn modelId="{6B005D72-C6A5-4D90-A12D-65AAADD7DEC7}" type="presOf" srcId="{0DF4E90B-17AB-4753-A3C1-5AB810769A6C}" destId="{8A229554-A53E-43D0-9C62-021D6C782CCE}" srcOrd="0" destOrd="0" presId="urn:microsoft.com/office/officeart/2005/8/layout/vList5"/>
    <dgm:cxn modelId="{5189C324-7D79-4BEA-A2D6-AB49733C2960}" type="presOf" srcId="{87FE1660-68F7-496B-B868-CE0852E36DF1}" destId="{8A229554-A53E-43D0-9C62-021D6C782CCE}" srcOrd="0" destOrd="2" presId="urn:microsoft.com/office/officeart/2005/8/layout/vList5"/>
    <dgm:cxn modelId="{D7A391AE-B31B-4F6D-A83E-9F4FE3AE1216}" type="presOf" srcId="{3B46BFB6-C171-4641-85C4-9FE482FC2404}" destId="{8A229554-A53E-43D0-9C62-021D6C782CCE}" srcOrd="0" destOrd="1" presId="urn:microsoft.com/office/officeart/2005/8/layout/vList5"/>
    <dgm:cxn modelId="{67EA5855-11EE-4A2E-98AC-FE12F244734A}" srcId="{586D10D3-0CD1-41F9-9A50-AAA5DBE0EA64}" destId="{B81F0D0A-6D63-4BA3-A75A-A92CCEC30993}" srcOrd="2" destOrd="0" parTransId="{2E259E42-BC0B-44A9-ACEE-9E38A6F847C4}" sibTransId="{DA84A053-4BF8-4579-83A3-6D11A2B42340}"/>
    <dgm:cxn modelId="{6452BF94-14F4-4D98-A552-619EEB439B29}" type="presOf" srcId="{B2CA8CCA-3179-42D2-8B97-3ADCBC4BFC93}" destId="{05B66EB3-BDA9-47D7-A513-818BE42EE5A9}" srcOrd="0" destOrd="0" presId="urn:microsoft.com/office/officeart/2005/8/layout/vList5"/>
    <dgm:cxn modelId="{D778AC19-0710-45AE-9E57-2CF8E693BB19}" srcId="{B81F0D0A-6D63-4BA3-A75A-A92CCEC30993}" destId="{0DF4E90B-17AB-4753-A3C1-5AB810769A6C}" srcOrd="0" destOrd="0" parTransId="{66829E42-D2CF-4152-8DA4-14A12E3C17D8}" sibTransId="{9ED5B808-A9D0-4B5C-B2A0-B990F154DBFE}"/>
    <dgm:cxn modelId="{2A593EDF-7025-4D8B-9FC3-BDA7D7A355BF}" srcId="{B81F0D0A-6D63-4BA3-A75A-A92CCEC30993}" destId="{3B46BFB6-C171-4641-85C4-9FE482FC2404}" srcOrd="1" destOrd="0" parTransId="{3D39BC14-3B46-4796-A425-00BFA3F39DA8}" sibTransId="{5AB179F1-0AA3-4364-9776-92FE988DDAF2}"/>
    <dgm:cxn modelId="{FAD859BD-B706-4D83-9BF8-9122EB4C71DD}" srcId="{586D10D3-0CD1-41F9-9A50-AAA5DBE0EA64}" destId="{B2CA8CCA-3179-42D2-8B97-3ADCBC4BFC93}" srcOrd="0" destOrd="0" parTransId="{D4A3EF5B-3130-4B39-84BF-A41CE29ED828}" sibTransId="{7DA760D6-8594-4157-AD8F-E46E3DCC29F6}"/>
    <dgm:cxn modelId="{ED2D0079-72BC-46DA-9227-B2836F9D8846}" type="presOf" srcId="{586D10D3-0CD1-41F9-9A50-AAA5DBE0EA64}" destId="{4392A2EC-9670-4321-9AD2-FA6016239501}" srcOrd="0" destOrd="0" presId="urn:microsoft.com/office/officeart/2005/8/layout/vList5"/>
    <dgm:cxn modelId="{14E54C6B-2235-4CB3-BD75-A148CAC891A3}" type="presParOf" srcId="{4392A2EC-9670-4321-9AD2-FA6016239501}" destId="{25AA6225-A4EF-4A37-9F37-04E79DA9E977}" srcOrd="0" destOrd="0" presId="urn:microsoft.com/office/officeart/2005/8/layout/vList5"/>
    <dgm:cxn modelId="{584E8781-294A-414F-8628-B9752F86C94F}" type="presParOf" srcId="{25AA6225-A4EF-4A37-9F37-04E79DA9E977}" destId="{05B66EB3-BDA9-47D7-A513-818BE42EE5A9}" srcOrd="0" destOrd="0" presId="urn:microsoft.com/office/officeart/2005/8/layout/vList5"/>
    <dgm:cxn modelId="{19CD08C8-3515-4591-B020-5F476DA154EE}" type="presParOf" srcId="{4392A2EC-9670-4321-9AD2-FA6016239501}" destId="{5AB63E99-35CE-4F06-9486-F797DE8AF853}" srcOrd="1" destOrd="0" presId="urn:microsoft.com/office/officeart/2005/8/layout/vList5"/>
    <dgm:cxn modelId="{22F4C73D-99F0-4A98-9985-79359349C898}" type="presParOf" srcId="{4392A2EC-9670-4321-9AD2-FA6016239501}" destId="{839831AC-A00F-44EF-97C6-0E776769AA89}" srcOrd="2" destOrd="0" presId="urn:microsoft.com/office/officeart/2005/8/layout/vList5"/>
    <dgm:cxn modelId="{8CCD9A8D-89CC-4F28-B9F8-778D0769FE8F}" type="presParOf" srcId="{839831AC-A00F-44EF-97C6-0E776769AA89}" destId="{15D7963E-4903-4969-8B14-0858152F7CCD}" srcOrd="0" destOrd="0" presId="urn:microsoft.com/office/officeart/2005/8/layout/vList5"/>
    <dgm:cxn modelId="{821546C2-6C55-4F97-9B74-ECC5F0DCB677}" type="presParOf" srcId="{4392A2EC-9670-4321-9AD2-FA6016239501}" destId="{5BCDB34E-38A9-4474-83B0-BC9EE1FB5D7D}" srcOrd="3" destOrd="0" presId="urn:microsoft.com/office/officeart/2005/8/layout/vList5"/>
    <dgm:cxn modelId="{F98EE422-3C1A-4C09-943A-0152792472E5}" type="presParOf" srcId="{4392A2EC-9670-4321-9AD2-FA6016239501}" destId="{DC16A347-70FC-471F-8C3C-0A6444C6EC94}" srcOrd="4" destOrd="0" presId="urn:microsoft.com/office/officeart/2005/8/layout/vList5"/>
    <dgm:cxn modelId="{8C1F1C9D-37ED-4B76-95CF-33049DF78644}" type="presParOf" srcId="{DC16A347-70FC-471F-8C3C-0A6444C6EC94}" destId="{AEA7CC6C-8FCF-4997-B2D2-1460182B9B0F}" srcOrd="0" destOrd="0" presId="urn:microsoft.com/office/officeart/2005/8/layout/vList5"/>
    <dgm:cxn modelId="{5D8F329F-8D99-4418-9EA0-BBF7F25C9C39}" type="presParOf" srcId="{DC16A347-70FC-471F-8C3C-0A6444C6EC94}" destId="{8A229554-A53E-43D0-9C62-021D6C782C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D6434F-37A8-48E6-96DE-14AEC44C5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t-EE"/>
        </a:p>
      </dgm:t>
    </dgm:pt>
    <dgm:pt modelId="{FD831CD7-8D6C-4BDD-9454-2B6EA3AF0FC5}">
      <dgm:prSet/>
      <dgm:spPr/>
      <dgm:t>
        <a:bodyPr/>
        <a:lstStyle/>
        <a:p>
          <a:pPr rtl="0"/>
          <a:r>
            <a:rPr lang="et-EE" smtClean="0"/>
            <a:t>Piirangute kehtestamise/muutmise protsessi kiirendamine.</a:t>
          </a:r>
          <a:endParaRPr lang="et-EE"/>
        </a:p>
      </dgm:t>
    </dgm:pt>
    <dgm:pt modelId="{637DE619-4F22-44AD-A10C-67ED3D823995}" type="parTrans" cxnId="{7C197D0E-D808-4515-8457-4BA83A424011}">
      <dgm:prSet/>
      <dgm:spPr/>
      <dgm:t>
        <a:bodyPr/>
        <a:lstStyle/>
        <a:p>
          <a:endParaRPr lang="et-EE"/>
        </a:p>
      </dgm:t>
    </dgm:pt>
    <dgm:pt modelId="{B0B8E49C-3CB4-4426-ADD0-A5E8B740C343}" type="sibTrans" cxnId="{7C197D0E-D808-4515-8457-4BA83A424011}">
      <dgm:prSet/>
      <dgm:spPr/>
      <dgm:t>
        <a:bodyPr/>
        <a:lstStyle/>
        <a:p>
          <a:endParaRPr lang="et-EE"/>
        </a:p>
      </dgm:t>
    </dgm:pt>
    <dgm:pt modelId="{CC7F8219-C445-4BC0-9185-44BDB4AB944E}">
      <dgm:prSet/>
      <dgm:spPr/>
      <dgm:t>
        <a:bodyPr/>
        <a:lstStyle/>
        <a:p>
          <a:pPr rtl="0"/>
          <a:r>
            <a:rPr lang="et-EE" smtClean="0"/>
            <a:t>Loobumine vaid ettepanekutepõhisest kaitse alla võtmisest?</a:t>
          </a:r>
          <a:endParaRPr lang="et-EE"/>
        </a:p>
      </dgm:t>
    </dgm:pt>
    <dgm:pt modelId="{A1BB3BED-F33D-42D3-B1EA-AA2B122CDD27}" type="parTrans" cxnId="{76B5ABA4-F357-4B97-BE4E-C7C7244F8A9E}">
      <dgm:prSet/>
      <dgm:spPr/>
      <dgm:t>
        <a:bodyPr/>
        <a:lstStyle/>
        <a:p>
          <a:endParaRPr lang="et-EE"/>
        </a:p>
      </dgm:t>
    </dgm:pt>
    <dgm:pt modelId="{C9C7B8AA-AB1E-4709-868F-F1A49D25C83C}" type="sibTrans" cxnId="{76B5ABA4-F357-4B97-BE4E-C7C7244F8A9E}">
      <dgm:prSet/>
      <dgm:spPr/>
      <dgm:t>
        <a:bodyPr/>
        <a:lstStyle/>
        <a:p>
          <a:endParaRPr lang="et-EE"/>
        </a:p>
      </dgm:t>
    </dgm:pt>
    <dgm:pt modelId="{86A4B5DA-F616-46AD-8CEC-C9D530D5D634}">
      <dgm:prSet/>
      <dgm:spPr/>
      <dgm:t>
        <a:bodyPr/>
        <a:lstStyle/>
        <a:p>
          <a:pPr rtl="0"/>
          <a:r>
            <a:rPr lang="et-EE" smtClean="0"/>
            <a:t>Kaitsealade võrgu korrastamine läbi temaatiliste planeeringute?</a:t>
          </a:r>
          <a:endParaRPr lang="et-EE"/>
        </a:p>
      </dgm:t>
    </dgm:pt>
    <dgm:pt modelId="{34914BA7-FBA3-48BC-8140-74859192B734}" type="parTrans" cxnId="{27418D2A-6378-4088-A1E2-6B7B57DA6358}">
      <dgm:prSet/>
      <dgm:spPr/>
      <dgm:t>
        <a:bodyPr/>
        <a:lstStyle/>
        <a:p>
          <a:endParaRPr lang="et-EE"/>
        </a:p>
      </dgm:t>
    </dgm:pt>
    <dgm:pt modelId="{DC2E2DE5-A5BF-43AB-A72F-034DC5CAC49C}" type="sibTrans" cxnId="{27418D2A-6378-4088-A1E2-6B7B57DA6358}">
      <dgm:prSet/>
      <dgm:spPr/>
      <dgm:t>
        <a:bodyPr/>
        <a:lstStyle/>
        <a:p>
          <a:endParaRPr lang="et-EE"/>
        </a:p>
      </dgm:t>
    </dgm:pt>
    <dgm:pt modelId="{0095216E-293D-40AF-A731-E28AC631D8B7}" type="pres">
      <dgm:prSet presAssocID="{40D6434F-37A8-48E6-96DE-14AEC44C53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B99DEB61-96AB-468B-8FC2-9BB221590E58}" type="pres">
      <dgm:prSet presAssocID="{FD831CD7-8D6C-4BDD-9454-2B6EA3AF0FC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2BD48A38-9783-4609-A56C-F780EA8878F2}" type="pres">
      <dgm:prSet presAssocID="{B0B8E49C-3CB4-4426-ADD0-A5E8B740C343}" presName="spacer" presStyleCnt="0"/>
      <dgm:spPr/>
    </dgm:pt>
    <dgm:pt modelId="{50CFFBD9-938E-4137-9760-462241B3C4DC}" type="pres">
      <dgm:prSet presAssocID="{CC7F8219-C445-4BC0-9185-44BDB4AB944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B29D7ED-0782-4DC8-92E3-7C79D4653899}" type="pres">
      <dgm:prSet presAssocID="{C9C7B8AA-AB1E-4709-868F-F1A49D25C83C}" presName="spacer" presStyleCnt="0"/>
      <dgm:spPr/>
    </dgm:pt>
    <dgm:pt modelId="{2A844685-D1B7-4D16-BE86-3ECC01799A5C}" type="pres">
      <dgm:prSet presAssocID="{86A4B5DA-F616-46AD-8CEC-C9D530D5D6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7C197D0E-D808-4515-8457-4BA83A424011}" srcId="{40D6434F-37A8-48E6-96DE-14AEC44C53DB}" destId="{FD831CD7-8D6C-4BDD-9454-2B6EA3AF0FC5}" srcOrd="0" destOrd="0" parTransId="{637DE619-4F22-44AD-A10C-67ED3D823995}" sibTransId="{B0B8E49C-3CB4-4426-ADD0-A5E8B740C343}"/>
    <dgm:cxn modelId="{27418D2A-6378-4088-A1E2-6B7B57DA6358}" srcId="{40D6434F-37A8-48E6-96DE-14AEC44C53DB}" destId="{86A4B5DA-F616-46AD-8CEC-C9D530D5D634}" srcOrd="2" destOrd="0" parTransId="{34914BA7-FBA3-48BC-8140-74859192B734}" sibTransId="{DC2E2DE5-A5BF-43AB-A72F-034DC5CAC49C}"/>
    <dgm:cxn modelId="{A7368D04-ABE1-4053-8716-1152296BF530}" type="presOf" srcId="{FD831CD7-8D6C-4BDD-9454-2B6EA3AF0FC5}" destId="{B99DEB61-96AB-468B-8FC2-9BB221590E58}" srcOrd="0" destOrd="0" presId="urn:microsoft.com/office/officeart/2005/8/layout/vList2"/>
    <dgm:cxn modelId="{C80502FC-C8B0-4D23-AB65-F1B8C9790989}" type="presOf" srcId="{40D6434F-37A8-48E6-96DE-14AEC44C53DB}" destId="{0095216E-293D-40AF-A731-E28AC631D8B7}" srcOrd="0" destOrd="0" presId="urn:microsoft.com/office/officeart/2005/8/layout/vList2"/>
    <dgm:cxn modelId="{76B5ABA4-F357-4B97-BE4E-C7C7244F8A9E}" srcId="{40D6434F-37A8-48E6-96DE-14AEC44C53DB}" destId="{CC7F8219-C445-4BC0-9185-44BDB4AB944E}" srcOrd="1" destOrd="0" parTransId="{A1BB3BED-F33D-42D3-B1EA-AA2B122CDD27}" sibTransId="{C9C7B8AA-AB1E-4709-868F-F1A49D25C83C}"/>
    <dgm:cxn modelId="{A900BC2B-EC11-48E8-B00E-82CE352BEAFD}" type="presOf" srcId="{86A4B5DA-F616-46AD-8CEC-C9D530D5D634}" destId="{2A844685-D1B7-4D16-BE86-3ECC01799A5C}" srcOrd="0" destOrd="0" presId="urn:microsoft.com/office/officeart/2005/8/layout/vList2"/>
    <dgm:cxn modelId="{A4CD83DD-6AB3-4310-AC7A-CB7F05EC7E26}" type="presOf" srcId="{CC7F8219-C445-4BC0-9185-44BDB4AB944E}" destId="{50CFFBD9-938E-4137-9760-462241B3C4DC}" srcOrd="0" destOrd="0" presId="urn:microsoft.com/office/officeart/2005/8/layout/vList2"/>
    <dgm:cxn modelId="{FA4E9F91-E4F8-469A-B0CF-99BEEEA8429F}" type="presParOf" srcId="{0095216E-293D-40AF-A731-E28AC631D8B7}" destId="{B99DEB61-96AB-468B-8FC2-9BB221590E58}" srcOrd="0" destOrd="0" presId="urn:microsoft.com/office/officeart/2005/8/layout/vList2"/>
    <dgm:cxn modelId="{81626067-6106-4428-8489-1EE719BDB420}" type="presParOf" srcId="{0095216E-293D-40AF-A731-E28AC631D8B7}" destId="{2BD48A38-9783-4609-A56C-F780EA8878F2}" srcOrd="1" destOrd="0" presId="urn:microsoft.com/office/officeart/2005/8/layout/vList2"/>
    <dgm:cxn modelId="{C0F474BE-DB0A-41B6-BC62-426E87CF34F5}" type="presParOf" srcId="{0095216E-293D-40AF-A731-E28AC631D8B7}" destId="{50CFFBD9-938E-4137-9760-462241B3C4DC}" srcOrd="2" destOrd="0" presId="urn:microsoft.com/office/officeart/2005/8/layout/vList2"/>
    <dgm:cxn modelId="{83A8B498-4827-4054-998C-481997E25F81}" type="presParOf" srcId="{0095216E-293D-40AF-A731-E28AC631D8B7}" destId="{EB29D7ED-0782-4DC8-92E3-7C79D4653899}" srcOrd="3" destOrd="0" presId="urn:microsoft.com/office/officeart/2005/8/layout/vList2"/>
    <dgm:cxn modelId="{0744C585-E40C-4CFC-8CCB-F70B5E982E68}" type="presParOf" srcId="{0095216E-293D-40AF-A731-E28AC631D8B7}" destId="{2A844685-D1B7-4D16-BE86-3ECC01799A5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6EAEC0-B9F1-4798-A7F9-7A6A866D99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t-EE"/>
        </a:p>
      </dgm:t>
    </dgm:pt>
    <dgm:pt modelId="{767BE927-6AD5-4742-B064-D25DE804030B}">
      <dgm:prSet/>
      <dgm:spPr/>
      <dgm:t>
        <a:bodyPr/>
        <a:lstStyle/>
        <a:p>
          <a:pPr rtl="0"/>
          <a:r>
            <a:rPr lang="et-EE" smtClean="0"/>
            <a:t>Tervet Eestit hõlmav elupaikade seisundi andmestik</a:t>
          </a:r>
          <a:endParaRPr lang="et-EE"/>
        </a:p>
      </dgm:t>
    </dgm:pt>
    <dgm:pt modelId="{A12BAEEF-7013-439E-85CC-42C67DEE4185}" type="parTrans" cxnId="{D4B0DC6F-1DC5-4617-BA1A-2488174CDFBA}">
      <dgm:prSet/>
      <dgm:spPr/>
      <dgm:t>
        <a:bodyPr/>
        <a:lstStyle/>
        <a:p>
          <a:endParaRPr lang="et-EE"/>
        </a:p>
      </dgm:t>
    </dgm:pt>
    <dgm:pt modelId="{548C4CDB-34EA-4A98-9B11-53B7F0B76566}" type="sibTrans" cxnId="{D4B0DC6F-1DC5-4617-BA1A-2488174CDFBA}">
      <dgm:prSet/>
      <dgm:spPr/>
      <dgm:t>
        <a:bodyPr/>
        <a:lstStyle/>
        <a:p>
          <a:endParaRPr lang="et-EE"/>
        </a:p>
      </dgm:t>
    </dgm:pt>
    <dgm:pt modelId="{A7E771F6-E1B5-4396-AF46-02756C462C7C}">
      <dgm:prSet/>
      <dgm:spPr/>
      <dgm:t>
        <a:bodyPr/>
        <a:lstStyle/>
        <a:p>
          <a:pPr rtl="0"/>
          <a:r>
            <a:rPr lang="et-EE" smtClean="0"/>
            <a:t>Loetud alade taastamisprojektid (Viru raba, Kuresoo, Hara soo, Endla LKA)</a:t>
          </a:r>
          <a:endParaRPr lang="et-EE"/>
        </a:p>
      </dgm:t>
    </dgm:pt>
    <dgm:pt modelId="{996F5C24-043C-4A1B-AF28-4F79C2AAEFBE}" type="parTrans" cxnId="{146019C3-3537-4866-AC1C-0BAA04D0C196}">
      <dgm:prSet/>
      <dgm:spPr/>
      <dgm:t>
        <a:bodyPr/>
        <a:lstStyle/>
        <a:p>
          <a:endParaRPr lang="et-EE"/>
        </a:p>
      </dgm:t>
    </dgm:pt>
    <dgm:pt modelId="{613DEC5C-49F8-4AAB-A14A-91456C76C1F8}" type="sibTrans" cxnId="{146019C3-3537-4866-AC1C-0BAA04D0C196}">
      <dgm:prSet/>
      <dgm:spPr/>
      <dgm:t>
        <a:bodyPr/>
        <a:lstStyle/>
        <a:p>
          <a:endParaRPr lang="et-EE"/>
        </a:p>
      </dgm:t>
    </dgm:pt>
    <dgm:pt modelId="{155F9211-28AE-4599-A71C-631AD9E2AFE6}">
      <dgm:prSet/>
      <dgm:spPr/>
      <dgm:t>
        <a:bodyPr/>
        <a:lstStyle/>
        <a:p>
          <a:pPr rtl="0"/>
          <a:r>
            <a:rPr lang="et-EE" smtClean="0"/>
            <a:t>422 kaitsekorralduskava, neist 194 kinnitatud</a:t>
          </a:r>
          <a:endParaRPr lang="et-EE"/>
        </a:p>
      </dgm:t>
    </dgm:pt>
    <dgm:pt modelId="{9CB275A8-3152-4C4A-8FC7-98FAD588F2EA}" type="parTrans" cxnId="{010F87F9-58E4-4F19-9814-F6AC36138084}">
      <dgm:prSet/>
      <dgm:spPr/>
      <dgm:t>
        <a:bodyPr/>
        <a:lstStyle/>
        <a:p>
          <a:endParaRPr lang="et-EE"/>
        </a:p>
      </dgm:t>
    </dgm:pt>
    <dgm:pt modelId="{15BD3A94-1C2B-4A9A-8701-22F7B81FC8CE}" type="sibTrans" cxnId="{010F87F9-58E4-4F19-9814-F6AC36138084}">
      <dgm:prSet/>
      <dgm:spPr/>
      <dgm:t>
        <a:bodyPr/>
        <a:lstStyle/>
        <a:p>
          <a:endParaRPr lang="et-EE"/>
        </a:p>
      </dgm:t>
    </dgm:pt>
    <dgm:pt modelId="{9A09F887-3296-4B56-88BE-0B07B93944C6}">
      <dgm:prSet/>
      <dgm:spPr/>
      <dgm:t>
        <a:bodyPr/>
        <a:lstStyle/>
        <a:p>
          <a:pPr rtl="0"/>
          <a:r>
            <a:rPr lang="et-EE" dirty="0" smtClean="0"/>
            <a:t>Kinnitatud kavades soode taastamisi plaanitud 28 kavas</a:t>
          </a:r>
          <a:endParaRPr lang="et-EE" dirty="0"/>
        </a:p>
      </dgm:t>
    </dgm:pt>
    <dgm:pt modelId="{317CA44F-4A3C-4652-8536-AB1F0F4D7C1A}" type="parTrans" cxnId="{220DF438-1C9C-46A9-8F78-10DD32713BCF}">
      <dgm:prSet/>
      <dgm:spPr/>
      <dgm:t>
        <a:bodyPr/>
        <a:lstStyle/>
        <a:p>
          <a:endParaRPr lang="et-EE"/>
        </a:p>
      </dgm:t>
    </dgm:pt>
    <dgm:pt modelId="{E7014979-8313-44CD-958F-A87F47C874AC}" type="sibTrans" cxnId="{220DF438-1C9C-46A9-8F78-10DD32713BCF}">
      <dgm:prSet/>
      <dgm:spPr/>
      <dgm:t>
        <a:bodyPr/>
        <a:lstStyle/>
        <a:p>
          <a:endParaRPr lang="et-EE"/>
        </a:p>
      </dgm:t>
    </dgm:pt>
    <dgm:pt modelId="{79B8FA55-27CB-4A3B-BD9C-44FBF51041E6}">
      <dgm:prSet/>
      <dgm:spPr/>
      <dgm:t>
        <a:bodyPr/>
        <a:lstStyle/>
        <a:p>
          <a:pPr rtl="0"/>
          <a:r>
            <a:rPr lang="et-EE" dirty="0" smtClean="0"/>
            <a:t>Ettevalmistamisel olevates kavades ca 20-30</a:t>
          </a:r>
          <a:endParaRPr lang="et-EE" dirty="0"/>
        </a:p>
      </dgm:t>
    </dgm:pt>
    <dgm:pt modelId="{1CF8DDB3-E03F-4B0D-8F28-235B1C2DC471}" type="parTrans" cxnId="{478BEF11-62E1-4286-AB3D-753F3863E874}">
      <dgm:prSet/>
      <dgm:spPr/>
      <dgm:t>
        <a:bodyPr/>
        <a:lstStyle/>
        <a:p>
          <a:endParaRPr lang="et-EE"/>
        </a:p>
      </dgm:t>
    </dgm:pt>
    <dgm:pt modelId="{647912CA-D797-4CEC-B016-E133A49882D0}" type="sibTrans" cxnId="{478BEF11-62E1-4286-AB3D-753F3863E874}">
      <dgm:prSet/>
      <dgm:spPr/>
      <dgm:t>
        <a:bodyPr/>
        <a:lstStyle/>
        <a:p>
          <a:endParaRPr lang="et-EE"/>
        </a:p>
      </dgm:t>
    </dgm:pt>
    <dgm:pt modelId="{29F27E43-0BCB-440A-90CA-AD6B11B8754B}" type="pres">
      <dgm:prSet presAssocID="{5F6EAEC0-B9F1-4798-A7F9-7A6A866D99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E949DA6F-3A8E-44DC-BA35-B481F79CB1D1}" type="pres">
      <dgm:prSet presAssocID="{767BE927-6AD5-4742-B064-D25DE804030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C57315F-05CA-43FD-8CCB-1A2520F46C44}" type="pres">
      <dgm:prSet presAssocID="{548C4CDB-34EA-4A98-9B11-53B7F0B76566}" presName="spacer" presStyleCnt="0"/>
      <dgm:spPr/>
    </dgm:pt>
    <dgm:pt modelId="{CFC603FC-1788-419C-97F4-EE76BB52D7FA}" type="pres">
      <dgm:prSet presAssocID="{A7E771F6-E1B5-4396-AF46-02756C462C7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66F6D5E-5B12-4D87-B839-C056EE1DA562}" type="pres">
      <dgm:prSet presAssocID="{613DEC5C-49F8-4AAB-A14A-91456C76C1F8}" presName="spacer" presStyleCnt="0"/>
      <dgm:spPr/>
    </dgm:pt>
    <dgm:pt modelId="{B63A0BEE-176A-461C-8BA9-A0AAAAB80AB9}" type="pres">
      <dgm:prSet presAssocID="{155F9211-28AE-4599-A71C-631AD9E2AFE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96D1A34-09C5-49FF-9F0C-F2D3CFEB049D}" type="pres">
      <dgm:prSet presAssocID="{155F9211-28AE-4599-A71C-631AD9E2AFE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478BEF11-62E1-4286-AB3D-753F3863E874}" srcId="{155F9211-28AE-4599-A71C-631AD9E2AFE6}" destId="{79B8FA55-27CB-4A3B-BD9C-44FBF51041E6}" srcOrd="1" destOrd="0" parTransId="{1CF8DDB3-E03F-4B0D-8F28-235B1C2DC471}" sibTransId="{647912CA-D797-4CEC-B016-E133A49882D0}"/>
    <dgm:cxn modelId="{7CB87034-62BE-4E51-B37C-BF697922A67E}" type="presOf" srcId="{5F6EAEC0-B9F1-4798-A7F9-7A6A866D9949}" destId="{29F27E43-0BCB-440A-90CA-AD6B11B8754B}" srcOrd="0" destOrd="0" presId="urn:microsoft.com/office/officeart/2005/8/layout/vList2"/>
    <dgm:cxn modelId="{92257D77-DBB4-4C30-9B85-A6D0F844A3D0}" type="presOf" srcId="{155F9211-28AE-4599-A71C-631AD9E2AFE6}" destId="{B63A0BEE-176A-461C-8BA9-A0AAAAB80AB9}" srcOrd="0" destOrd="0" presId="urn:microsoft.com/office/officeart/2005/8/layout/vList2"/>
    <dgm:cxn modelId="{703DB982-FA8E-4DDD-A5BB-76983886D45A}" type="presOf" srcId="{767BE927-6AD5-4742-B064-D25DE804030B}" destId="{E949DA6F-3A8E-44DC-BA35-B481F79CB1D1}" srcOrd="0" destOrd="0" presId="urn:microsoft.com/office/officeart/2005/8/layout/vList2"/>
    <dgm:cxn modelId="{D4B0DC6F-1DC5-4617-BA1A-2488174CDFBA}" srcId="{5F6EAEC0-B9F1-4798-A7F9-7A6A866D9949}" destId="{767BE927-6AD5-4742-B064-D25DE804030B}" srcOrd="0" destOrd="0" parTransId="{A12BAEEF-7013-439E-85CC-42C67DEE4185}" sibTransId="{548C4CDB-34EA-4A98-9B11-53B7F0B76566}"/>
    <dgm:cxn modelId="{BD05B0B5-CB2F-4DE2-8742-1DA77E849912}" type="presOf" srcId="{9A09F887-3296-4B56-88BE-0B07B93944C6}" destId="{696D1A34-09C5-49FF-9F0C-F2D3CFEB049D}" srcOrd="0" destOrd="0" presId="urn:microsoft.com/office/officeart/2005/8/layout/vList2"/>
    <dgm:cxn modelId="{146019C3-3537-4866-AC1C-0BAA04D0C196}" srcId="{5F6EAEC0-B9F1-4798-A7F9-7A6A866D9949}" destId="{A7E771F6-E1B5-4396-AF46-02756C462C7C}" srcOrd="1" destOrd="0" parTransId="{996F5C24-043C-4A1B-AF28-4F79C2AAEFBE}" sibTransId="{613DEC5C-49F8-4AAB-A14A-91456C76C1F8}"/>
    <dgm:cxn modelId="{010F87F9-58E4-4F19-9814-F6AC36138084}" srcId="{5F6EAEC0-B9F1-4798-A7F9-7A6A866D9949}" destId="{155F9211-28AE-4599-A71C-631AD9E2AFE6}" srcOrd="2" destOrd="0" parTransId="{9CB275A8-3152-4C4A-8FC7-98FAD588F2EA}" sibTransId="{15BD3A94-1C2B-4A9A-8701-22F7B81FC8CE}"/>
    <dgm:cxn modelId="{0ED2E518-9F26-48EB-9F56-BCEB698F8B59}" type="presOf" srcId="{A7E771F6-E1B5-4396-AF46-02756C462C7C}" destId="{CFC603FC-1788-419C-97F4-EE76BB52D7FA}" srcOrd="0" destOrd="0" presId="urn:microsoft.com/office/officeart/2005/8/layout/vList2"/>
    <dgm:cxn modelId="{220DF438-1C9C-46A9-8F78-10DD32713BCF}" srcId="{155F9211-28AE-4599-A71C-631AD9E2AFE6}" destId="{9A09F887-3296-4B56-88BE-0B07B93944C6}" srcOrd="0" destOrd="0" parTransId="{317CA44F-4A3C-4652-8536-AB1F0F4D7C1A}" sibTransId="{E7014979-8313-44CD-958F-A87F47C874AC}"/>
    <dgm:cxn modelId="{3A68728F-60BE-4E6F-AAC5-3AF4CF3296D2}" type="presOf" srcId="{79B8FA55-27CB-4A3B-BD9C-44FBF51041E6}" destId="{696D1A34-09C5-49FF-9F0C-F2D3CFEB049D}" srcOrd="0" destOrd="1" presId="urn:microsoft.com/office/officeart/2005/8/layout/vList2"/>
    <dgm:cxn modelId="{AA5AE463-9B21-4EC4-9FB0-8201F1F9DDFA}" type="presParOf" srcId="{29F27E43-0BCB-440A-90CA-AD6B11B8754B}" destId="{E949DA6F-3A8E-44DC-BA35-B481F79CB1D1}" srcOrd="0" destOrd="0" presId="urn:microsoft.com/office/officeart/2005/8/layout/vList2"/>
    <dgm:cxn modelId="{A82F1E12-97AB-477B-88C3-B4DD36C5EB8F}" type="presParOf" srcId="{29F27E43-0BCB-440A-90CA-AD6B11B8754B}" destId="{BC57315F-05CA-43FD-8CCB-1A2520F46C44}" srcOrd="1" destOrd="0" presId="urn:microsoft.com/office/officeart/2005/8/layout/vList2"/>
    <dgm:cxn modelId="{F502118D-FAD6-4E35-8414-D75C8DCD83DF}" type="presParOf" srcId="{29F27E43-0BCB-440A-90CA-AD6B11B8754B}" destId="{CFC603FC-1788-419C-97F4-EE76BB52D7FA}" srcOrd="2" destOrd="0" presId="urn:microsoft.com/office/officeart/2005/8/layout/vList2"/>
    <dgm:cxn modelId="{2A28FC88-88F2-4220-A32F-B83043DA757E}" type="presParOf" srcId="{29F27E43-0BCB-440A-90CA-AD6B11B8754B}" destId="{466F6D5E-5B12-4D87-B839-C056EE1DA562}" srcOrd="3" destOrd="0" presId="urn:microsoft.com/office/officeart/2005/8/layout/vList2"/>
    <dgm:cxn modelId="{BEA8D4FD-9697-42DB-AFF3-0898AFA45F7A}" type="presParOf" srcId="{29F27E43-0BCB-440A-90CA-AD6B11B8754B}" destId="{B63A0BEE-176A-461C-8BA9-A0AAAAB80AB9}" srcOrd="4" destOrd="0" presId="urn:microsoft.com/office/officeart/2005/8/layout/vList2"/>
    <dgm:cxn modelId="{47EC50F6-6238-4F35-8D47-AA2CA67F7A42}" type="presParOf" srcId="{29F27E43-0BCB-440A-90CA-AD6B11B8754B}" destId="{696D1A34-09C5-49FF-9F0C-F2D3CFEB04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BFC54D-CEA7-4A44-81F0-D13A7943334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t-EE"/>
        </a:p>
      </dgm:t>
    </dgm:pt>
    <dgm:pt modelId="{C66EC400-0F02-48CD-83CD-BB9392F6A913}">
      <dgm:prSet/>
      <dgm:spPr/>
      <dgm:t>
        <a:bodyPr/>
        <a:lstStyle/>
        <a:p>
          <a:pPr rtl="0"/>
          <a:r>
            <a:rPr lang="et-EE" smtClean="0"/>
            <a:t>Olemasolevate taastamiste tulemuslikkuse hindamine</a:t>
          </a:r>
          <a:endParaRPr lang="et-EE"/>
        </a:p>
      </dgm:t>
    </dgm:pt>
    <dgm:pt modelId="{38ABCAA7-E674-4246-86CA-E52009D7042B}" type="parTrans" cxnId="{9E7DD67C-6528-439C-A160-B744679C1239}">
      <dgm:prSet/>
      <dgm:spPr/>
      <dgm:t>
        <a:bodyPr/>
        <a:lstStyle/>
        <a:p>
          <a:endParaRPr lang="et-EE"/>
        </a:p>
      </dgm:t>
    </dgm:pt>
    <dgm:pt modelId="{8ACF4BB2-8947-4E26-9195-C89DF6E72C31}" type="sibTrans" cxnId="{9E7DD67C-6528-439C-A160-B744679C1239}">
      <dgm:prSet/>
      <dgm:spPr/>
      <dgm:t>
        <a:bodyPr/>
        <a:lstStyle/>
        <a:p>
          <a:endParaRPr lang="et-EE"/>
        </a:p>
      </dgm:t>
    </dgm:pt>
    <dgm:pt modelId="{D21A45FF-6E3C-4B26-AD81-66FE0E55A1AF}">
      <dgm:prSet/>
      <dgm:spPr/>
      <dgm:t>
        <a:bodyPr/>
        <a:lstStyle/>
        <a:p>
          <a:pPr rtl="0"/>
          <a:r>
            <a:rPr lang="et-EE" smtClean="0"/>
            <a:t>Oluliste taastamisalade väljavalimine</a:t>
          </a:r>
          <a:endParaRPr lang="et-EE"/>
        </a:p>
      </dgm:t>
    </dgm:pt>
    <dgm:pt modelId="{2C1E5F83-924C-404D-B241-3523EFF09B11}" type="parTrans" cxnId="{E15FFD77-67E3-4CF9-A6EF-347156A3C89A}">
      <dgm:prSet/>
      <dgm:spPr/>
      <dgm:t>
        <a:bodyPr/>
        <a:lstStyle/>
        <a:p>
          <a:endParaRPr lang="et-EE"/>
        </a:p>
      </dgm:t>
    </dgm:pt>
    <dgm:pt modelId="{1AF22919-04F0-42A3-B6C1-8C8FABE3353D}" type="sibTrans" cxnId="{E15FFD77-67E3-4CF9-A6EF-347156A3C89A}">
      <dgm:prSet/>
      <dgm:spPr/>
      <dgm:t>
        <a:bodyPr/>
        <a:lstStyle/>
        <a:p>
          <a:endParaRPr lang="et-EE"/>
        </a:p>
      </dgm:t>
    </dgm:pt>
    <dgm:pt modelId="{FF002299-FF5A-4E7C-8F38-E470D28336D8}">
      <dgm:prSet/>
      <dgm:spPr/>
      <dgm:t>
        <a:bodyPr/>
        <a:lstStyle/>
        <a:p>
          <a:pPr rtl="0"/>
          <a:r>
            <a:rPr lang="et-EE" smtClean="0"/>
            <a:t>Vajadusel KE ja KKK muutmine</a:t>
          </a:r>
          <a:endParaRPr lang="et-EE"/>
        </a:p>
      </dgm:t>
    </dgm:pt>
    <dgm:pt modelId="{CF51D4EF-6B65-400A-94E8-4CCE8EDE5AC7}" type="parTrans" cxnId="{A5851BAD-4717-45F8-BCDE-8E818FC607B0}">
      <dgm:prSet/>
      <dgm:spPr/>
      <dgm:t>
        <a:bodyPr/>
        <a:lstStyle/>
        <a:p>
          <a:endParaRPr lang="et-EE"/>
        </a:p>
      </dgm:t>
    </dgm:pt>
    <dgm:pt modelId="{74724C7A-667D-4A8F-9808-DE06493F0AEC}" type="sibTrans" cxnId="{A5851BAD-4717-45F8-BCDE-8E818FC607B0}">
      <dgm:prSet/>
      <dgm:spPr/>
      <dgm:t>
        <a:bodyPr/>
        <a:lstStyle/>
        <a:p>
          <a:endParaRPr lang="et-EE"/>
        </a:p>
      </dgm:t>
    </dgm:pt>
    <dgm:pt modelId="{FB490A20-990E-4B7E-940E-21906C46462D}">
      <dgm:prSet/>
      <dgm:spPr/>
      <dgm:t>
        <a:bodyPr/>
        <a:lstStyle/>
        <a:p>
          <a:pPr rtl="0"/>
          <a:r>
            <a:rPr lang="et-EE" smtClean="0"/>
            <a:t>Kommunikatsioon</a:t>
          </a:r>
          <a:endParaRPr lang="et-EE"/>
        </a:p>
      </dgm:t>
    </dgm:pt>
    <dgm:pt modelId="{D1B3100B-0474-434D-8D00-DCD09B7669D7}" type="parTrans" cxnId="{9CE01AB5-7B08-49B4-9067-1DE3AE2BAB01}">
      <dgm:prSet/>
      <dgm:spPr/>
      <dgm:t>
        <a:bodyPr/>
        <a:lstStyle/>
        <a:p>
          <a:endParaRPr lang="et-EE"/>
        </a:p>
      </dgm:t>
    </dgm:pt>
    <dgm:pt modelId="{F64FEBB5-4B4F-41C3-9292-B2090C2B6644}" type="sibTrans" cxnId="{9CE01AB5-7B08-49B4-9067-1DE3AE2BAB01}">
      <dgm:prSet/>
      <dgm:spPr/>
      <dgm:t>
        <a:bodyPr/>
        <a:lstStyle/>
        <a:p>
          <a:endParaRPr lang="et-EE"/>
        </a:p>
      </dgm:t>
    </dgm:pt>
    <dgm:pt modelId="{7FCD6464-DFD6-451B-BD02-99DFDF3AA90E}" type="pres">
      <dgm:prSet presAssocID="{CEBFC54D-CEA7-4A44-81F0-D13A794333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3E8E0267-8E2A-4027-99BD-F2ABC3D48688}" type="pres">
      <dgm:prSet presAssocID="{C66EC400-0F02-48CD-83CD-BB9392F6A913}" presName="linNode" presStyleCnt="0"/>
      <dgm:spPr/>
    </dgm:pt>
    <dgm:pt modelId="{8150EE45-E5CC-4A2A-9F47-9C3381E6C004}" type="pres">
      <dgm:prSet presAssocID="{C66EC400-0F02-48CD-83CD-BB9392F6A91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5AF89CBC-F003-4120-8780-3DF01C2E527A}" type="pres">
      <dgm:prSet presAssocID="{8ACF4BB2-8947-4E26-9195-C89DF6E72C31}" presName="sp" presStyleCnt="0"/>
      <dgm:spPr/>
    </dgm:pt>
    <dgm:pt modelId="{1B850734-55B3-4E6C-9E32-1F33C7668995}" type="pres">
      <dgm:prSet presAssocID="{D21A45FF-6E3C-4B26-AD81-66FE0E55A1AF}" presName="linNode" presStyleCnt="0"/>
      <dgm:spPr/>
    </dgm:pt>
    <dgm:pt modelId="{033BED18-B4D3-4B62-AC44-86DF7D86AE91}" type="pres">
      <dgm:prSet presAssocID="{D21A45FF-6E3C-4B26-AD81-66FE0E55A1A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828E191-7B9B-4148-B8DA-B05CA42F14BE}" type="pres">
      <dgm:prSet presAssocID="{1AF22919-04F0-42A3-B6C1-8C8FABE3353D}" presName="sp" presStyleCnt="0"/>
      <dgm:spPr/>
    </dgm:pt>
    <dgm:pt modelId="{EC9A8DDD-FD57-484D-99A8-1E3143E089DE}" type="pres">
      <dgm:prSet presAssocID="{FF002299-FF5A-4E7C-8F38-E470D28336D8}" presName="linNode" presStyleCnt="0"/>
      <dgm:spPr/>
    </dgm:pt>
    <dgm:pt modelId="{A89F14F3-82E2-4578-A58D-A976F1EA72DC}" type="pres">
      <dgm:prSet presAssocID="{FF002299-FF5A-4E7C-8F38-E470D28336D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9198514-A0D6-460E-A493-4D11F67D3223}" type="pres">
      <dgm:prSet presAssocID="{74724C7A-667D-4A8F-9808-DE06493F0AEC}" presName="sp" presStyleCnt="0"/>
      <dgm:spPr/>
    </dgm:pt>
    <dgm:pt modelId="{F800A95D-1E30-49B5-AFCE-6BEF763072F5}" type="pres">
      <dgm:prSet presAssocID="{FB490A20-990E-4B7E-940E-21906C46462D}" presName="linNode" presStyleCnt="0"/>
      <dgm:spPr/>
    </dgm:pt>
    <dgm:pt modelId="{665C6932-C672-4208-9E66-053FFEA0C207}" type="pres">
      <dgm:prSet presAssocID="{FB490A20-990E-4B7E-940E-21906C46462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EF8E16B8-869E-4E6C-ABF3-8E1C40C89B80}" type="presOf" srcId="{C66EC400-0F02-48CD-83CD-BB9392F6A913}" destId="{8150EE45-E5CC-4A2A-9F47-9C3381E6C004}" srcOrd="0" destOrd="0" presId="urn:microsoft.com/office/officeart/2005/8/layout/vList5"/>
    <dgm:cxn modelId="{9E7DD67C-6528-439C-A160-B744679C1239}" srcId="{CEBFC54D-CEA7-4A44-81F0-D13A79433349}" destId="{C66EC400-0F02-48CD-83CD-BB9392F6A913}" srcOrd="0" destOrd="0" parTransId="{38ABCAA7-E674-4246-86CA-E52009D7042B}" sibTransId="{8ACF4BB2-8947-4E26-9195-C89DF6E72C31}"/>
    <dgm:cxn modelId="{BEE892CC-3F5D-43F3-B2F3-BAD9DE25FC60}" type="presOf" srcId="{D21A45FF-6E3C-4B26-AD81-66FE0E55A1AF}" destId="{033BED18-B4D3-4B62-AC44-86DF7D86AE91}" srcOrd="0" destOrd="0" presId="urn:microsoft.com/office/officeart/2005/8/layout/vList5"/>
    <dgm:cxn modelId="{DCE74B62-5DC7-4539-8CDA-0AB718096CE5}" type="presOf" srcId="{CEBFC54D-CEA7-4A44-81F0-D13A79433349}" destId="{7FCD6464-DFD6-451B-BD02-99DFDF3AA90E}" srcOrd="0" destOrd="0" presId="urn:microsoft.com/office/officeart/2005/8/layout/vList5"/>
    <dgm:cxn modelId="{A5851BAD-4717-45F8-BCDE-8E818FC607B0}" srcId="{CEBFC54D-CEA7-4A44-81F0-D13A79433349}" destId="{FF002299-FF5A-4E7C-8F38-E470D28336D8}" srcOrd="2" destOrd="0" parTransId="{CF51D4EF-6B65-400A-94E8-4CCE8EDE5AC7}" sibTransId="{74724C7A-667D-4A8F-9808-DE06493F0AEC}"/>
    <dgm:cxn modelId="{4F961895-1AC1-4EA3-A9AC-E605BBC6F39B}" type="presOf" srcId="{FF002299-FF5A-4E7C-8F38-E470D28336D8}" destId="{A89F14F3-82E2-4578-A58D-A976F1EA72DC}" srcOrd="0" destOrd="0" presId="urn:microsoft.com/office/officeart/2005/8/layout/vList5"/>
    <dgm:cxn modelId="{AC4F24B1-8E92-4787-B4F2-B0C05A5B664A}" type="presOf" srcId="{FB490A20-990E-4B7E-940E-21906C46462D}" destId="{665C6932-C672-4208-9E66-053FFEA0C207}" srcOrd="0" destOrd="0" presId="urn:microsoft.com/office/officeart/2005/8/layout/vList5"/>
    <dgm:cxn modelId="{9CE01AB5-7B08-49B4-9067-1DE3AE2BAB01}" srcId="{CEBFC54D-CEA7-4A44-81F0-D13A79433349}" destId="{FB490A20-990E-4B7E-940E-21906C46462D}" srcOrd="3" destOrd="0" parTransId="{D1B3100B-0474-434D-8D00-DCD09B7669D7}" sibTransId="{F64FEBB5-4B4F-41C3-9292-B2090C2B6644}"/>
    <dgm:cxn modelId="{E15FFD77-67E3-4CF9-A6EF-347156A3C89A}" srcId="{CEBFC54D-CEA7-4A44-81F0-D13A79433349}" destId="{D21A45FF-6E3C-4B26-AD81-66FE0E55A1AF}" srcOrd="1" destOrd="0" parTransId="{2C1E5F83-924C-404D-B241-3523EFF09B11}" sibTransId="{1AF22919-04F0-42A3-B6C1-8C8FABE3353D}"/>
    <dgm:cxn modelId="{1E9FC98C-8C1C-4DDD-B1A2-436388356721}" type="presParOf" srcId="{7FCD6464-DFD6-451B-BD02-99DFDF3AA90E}" destId="{3E8E0267-8E2A-4027-99BD-F2ABC3D48688}" srcOrd="0" destOrd="0" presId="urn:microsoft.com/office/officeart/2005/8/layout/vList5"/>
    <dgm:cxn modelId="{708EA3E5-34BD-45B0-934C-39F5903D0D66}" type="presParOf" srcId="{3E8E0267-8E2A-4027-99BD-F2ABC3D48688}" destId="{8150EE45-E5CC-4A2A-9F47-9C3381E6C004}" srcOrd="0" destOrd="0" presId="urn:microsoft.com/office/officeart/2005/8/layout/vList5"/>
    <dgm:cxn modelId="{F6D90EA7-E61E-4B85-9D53-3A18A51F56B9}" type="presParOf" srcId="{7FCD6464-DFD6-451B-BD02-99DFDF3AA90E}" destId="{5AF89CBC-F003-4120-8780-3DF01C2E527A}" srcOrd="1" destOrd="0" presId="urn:microsoft.com/office/officeart/2005/8/layout/vList5"/>
    <dgm:cxn modelId="{0A43CCF5-3314-4B55-A163-CDD5338F531C}" type="presParOf" srcId="{7FCD6464-DFD6-451B-BD02-99DFDF3AA90E}" destId="{1B850734-55B3-4E6C-9E32-1F33C7668995}" srcOrd="2" destOrd="0" presId="urn:microsoft.com/office/officeart/2005/8/layout/vList5"/>
    <dgm:cxn modelId="{B96C8AE9-A023-4E78-BDEA-47F036711D57}" type="presParOf" srcId="{1B850734-55B3-4E6C-9E32-1F33C7668995}" destId="{033BED18-B4D3-4B62-AC44-86DF7D86AE91}" srcOrd="0" destOrd="0" presId="urn:microsoft.com/office/officeart/2005/8/layout/vList5"/>
    <dgm:cxn modelId="{329FDCB4-B38A-44BA-B4CC-1C0D554BD884}" type="presParOf" srcId="{7FCD6464-DFD6-451B-BD02-99DFDF3AA90E}" destId="{A828E191-7B9B-4148-B8DA-B05CA42F14BE}" srcOrd="3" destOrd="0" presId="urn:microsoft.com/office/officeart/2005/8/layout/vList5"/>
    <dgm:cxn modelId="{355D4518-A466-4EFC-846F-4987ADF4EAB8}" type="presParOf" srcId="{7FCD6464-DFD6-451B-BD02-99DFDF3AA90E}" destId="{EC9A8DDD-FD57-484D-99A8-1E3143E089DE}" srcOrd="4" destOrd="0" presId="urn:microsoft.com/office/officeart/2005/8/layout/vList5"/>
    <dgm:cxn modelId="{72403492-9D02-4079-A986-6942F35D1253}" type="presParOf" srcId="{EC9A8DDD-FD57-484D-99A8-1E3143E089DE}" destId="{A89F14F3-82E2-4578-A58D-A976F1EA72DC}" srcOrd="0" destOrd="0" presId="urn:microsoft.com/office/officeart/2005/8/layout/vList5"/>
    <dgm:cxn modelId="{A2EF3288-5543-4083-AA48-DF2F8F790E61}" type="presParOf" srcId="{7FCD6464-DFD6-451B-BD02-99DFDF3AA90E}" destId="{E9198514-A0D6-460E-A493-4D11F67D3223}" srcOrd="5" destOrd="0" presId="urn:microsoft.com/office/officeart/2005/8/layout/vList5"/>
    <dgm:cxn modelId="{EBCB654B-6352-49A8-88A1-A8F7145FE628}" type="presParOf" srcId="{7FCD6464-DFD6-451B-BD02-99DFDF3AA90E}" destId="{F800A95D-1E30-49B5-AFCE-6BEF763072F5}" srcOrd="6" destOrd="0" presId="urn:microsoft.com/office/officeart/2005/8/layout/vList5"/>
    <dgm:cxn modelId="{033AD016-0FEE-4274-949F-3B0E6F6A44B0}" type="presParOf" srcId="{F800A95D-1E30-49B5-AFCE-6BEF763072F5}" destId="{665C6932-C672-4208-9E66-053FFEA0C20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Soode kaitsekorralduse planeerimine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t-EE" dirty="0" smtClean="0"/>
          </a:p>
          <a:p>
            <a:pPr algn="r"/>
            <a:r>
              <a:rPr lang="et-EE" dirty="0" smtClean="0"/>
              <a:t>Roland Müür</a:t>
            </a:r>
          </a:p>
          <a:p>
            <a:pPr algn="r"/>
            <a:r>
              <a:rPr lang="et-EE" dirty="0" smtClean="0"/>
              <a:t>Keskkonnaamet</a:t>
            </a:r>
            <a:endParaRPr lang="et-EE" dirty="0"/>
          </a:p>
        </p:txBody>
      </p:sp>
      <p:pic>
        <p:nvPicPr>
          <p:cNvPr id="1026" name="Picture 2" descr="http://www.envir.ee/orb.aw/class%3Dimage/action%3Dshow/file%3D57dbba89a0bcb5667ef46bef04f626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"/>
            <a:ext cx="3581400" cy="123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88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Kaitsekorraldus jaguneb tinglikult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970058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48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Alade kasutuse piiramine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56541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6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Kaitse läbi kaitsealade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1938 – </a:t>
            </a:r>
            <a:r>
              <a:rPr lang="et-EE" dirty="0" err="1" smtClean="0"/>
              <a:t>Ratva</a:t>
            </a:r>
            <a:r>
              <a:rPr lang="et-EE" dirty="0" smtClean="0"/>
              <a:t> raba reservaat</a:t>
            </a:r>
          </a:p>
          <a:p>
            <a:r>
              <a:rPr lang="et-EE" dirty="0" smtClean="0"/>
              <a:t>1957 – Nigula, Viidumäe, Matsalu, </a:t>
            </a:r>
            <a:r>
              <a:rPr lang="et-EE" dirty="0" err="1" smtClean="0"/>
              <a:t>Vaika</a:t>
            </a:r>
            <a:endParaRPr lang="et-EE" dirty="0" smtClean="0"/>
          </a:p>
          <a:p>
            <a:r>
              <a:rPr lang="et-EE" dirty="0" smtClean="0"/>
              <a:t>1981 – 30 sookaitseala (Agusalu, Muraka, Läänemaa-Suursoo, Mahtra…)</a:t>
            </a:r>
          </a:p>
          <a:p>
            <a:r>
              <a:rPr lang="et-EE" dirty="0" smtClean="0"/>
              <a:t>1990-ndate esimene pool – Põhja-Kõrvemaa, </a:t>
            </a:r>
            <a:r>
              <a:rPr lang="et-EE" dirty="0" err="1" smtClean="0"/>
              <a:t>Soomaa</a:t>
            </a:r>
            <a:r>
              <a:rPr lang="et-EE" dirty="0" smtClean="0"/>
              <a:t>, Alam-Pedja, Emajõe-Suursoo</a:t>
            </a:r>
          </a:p>
          <a:p>
            <a:r>
              <a:rPr lang="et-EE" dirty="0" smtClean="0"/>
              <a:t>2004 – Lavassaare, </a:t>
            </a:r>
            <a:r>
              <a:rPr lang="et-EE" dirty="0" err="1" smtClean="0"/>
              <a:t>Selisoo</a:t>
            </a:r>
            <a:r>
              <a:rPr lang="et-EE" dirty="0" smtClean="0"/>
              <a:t>, Kaisma</a:t>
            </a:r>
          </a:p>
          <a:p>
            <a:r>
              <a:rPr lang="et-EE" dirty="0" smtClean="0"/>
              <a:t>2014 – kuidas edasi?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53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2014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462952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4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Aktiivne kaitsekorraldus, lähtepunkt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809972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Aktiivne kaitsekorraldus, edasi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386288"/>
              </p:ext>
            </p:extLst>
          </p:nvPr>
        </p:nvGraphicFramePr>
        <p:xfrm>
          <a:off x="2589212" y="20828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43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805525" y="2795810"/>
            <a:ext cx="8911687" cy="1280890"/>
          </a:xfrm>
        </p:spPr>
        <p:txBody>
          <a:bodyPr/>
          <a:lstStyle/>
          <a:p>
            <a:pPr algn="ctr"/>
            <a:r>
              <a:rPr lang="et-EE" dirty="0" smtClean="0"/>
              <a:t>TÄNAN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389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hukõrred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</TotalTime>
  <Words>162</Words>
  <Application>Microsoft Office PowerPoint</Application>
  <PresentationFormat>Laiekraan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Rohukõrred</vt:lpstr>
      <vt:lpstr>Soode kaitsekorralduse planeerimine</vt:lpstr>
      <vt:lpstr>Kaitsekorraldus jaguneb tinglikult</vt:lpstr>
      <vt:lpstr>Alade kasutuse piiramine</vt:lpstr>
      <vt:lpstr>Kaitse läbi kaitsealade</vt:lpstr>
      <vt:lpstr>2014</vt:lpstr>
      <vt:lpstr>Aktiivne kaitsekorraldus, lähtepunkt</vt:lpstr>
      <vt:lpstr>Aktiivne kaitsekorraldus, edasi</vt:lpstr>
      <vt:lpstr>TÄNAN</vt:lpstr>
    </vt:vector>
  </TitlesOfParts>
  <Company>Keskkonnaministeeriumi Infotehnoloogiakeskus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Soode kaitsekorralduse planeerimine</dc:title>
  <dc:creator>admin</dc:creator>
  <cp:lastModifiedBy>admin</cp:lastModifiedBy>
  <cp:revision>9</cp:revision>
  <dcterms:created xsi:type="dcterms:W3CDTF">2014-02-05T21:10:56Z</dcterms:created>
  <dcterms:modified xsi:type="dcterms:W3CDTF">2014-02-06T06:44:42Z</dcterms:modified>
</cp:coreProperties>
</file>